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99" r:id="rId5"/>
    <p:sldId id="258" r:id="rId6"/>
    <p:sldId id="275" r:id="rId7"/>
    <p:sldId id="298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3" r:id="rId19"/>
    <p:sldId id="294" r:id="rId20"/>
    <p:sldId id="289" r:id="rId21"/>
    <p:sldId id="291" r:id="rId22"/>
    <p:sldId id="292" r:id="rId23"/>
    <p:sldId id="301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60558-676C-4288-ABAD-14DA9701C517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493EDB-7716-47C9-BA50-B8E874B4470E}">
      <dgm:prSet/>
      <dgm:spPr/>
      <dgm:t>
        <a:bodyPr/>
        <a:lstStyle/>
        <a:p>
          <a:r>
            <a:rPr lang="nl-NL"/>
            <a:t>Verder kijken Katja’s Bodyscan Bewegen</a:t>
          </a:r>
          <a:endParaRPr lang="en-US"/>
        </a:p>
      </dgm:t>
    </dgm:pt>
    <dgm:pt modelId="{56F8CF44-EC7A-457E-993E-9B63D77C593F}" type="parTrans" cxnId="{302FFD6C-A431-4D86-ACE9-72F21B46B0EE}">
      <dgm:prSet/>
      <dgm:spPr/>
      <dgm:t>
        <a:bodyPr/>
        <a:lstStyle/>
        <a:p>
          <a:endParaRPr lang="en-US"/>
        </a:p>
      </dgm:t>
    </dgm:pt>
    <dgm:pt modelId="{98898D22-AA3B-4A91-9CBC-1CE8A9E18435}" type="sibTrans" cxnId="{302FFD6C-A431-4D86-ACE9-72F21B46B0EE}">
      <dgm:prSet/>
      <dgm:spPr/>
      <dgm:t>
        <a:bodyPr/>
        <a:lstStyle/>
        <a:p>
          <a:endParaRPr lang="en-US"/>
        </a:p>
      </dgm:t>
    </dgm:pt>
    <dgm:pt modelId="{DB2B4F4F-97F9-494F-BBA3-14D66259E807}">
      <dgm:prSet/>
      <dgm:spPr/>
      <dgm:t>
        <a:bodyPr/>
        <a:lstStyle/>
        <a:p>
          <a:r>
            <a:rPr lang="nl-NL"/>
            <a:t>Bot- en gewrichtsaandoeningen</a:t>
          </a:r>
          <a:endParaRPr lang="en-US"/>
        </a:p>
      </dgm:t>
    </dgm:pt>
    <dgm:pt modelId="{29631137-CFA5-4550-B1C1-DC8844906713}" type="parTrans" cxnId="{F4D64568-FBA9-4739-85F5-33593E19C96B}">
      <dgm:prSet/>
      <dgm:spPr/>
      <dgm:t>
        <a:bodyPr/>
        <a:lstStyle/>
        <a:p>
          <a:endParaRPr lang="en-US"/>
        </a:p>
      </dgm:t>
    </dgm:pt>
    <dgm:pt modelId="{8BE82424-7C51-4B37-A65C-2F3E9A7DD1FD}" type="sibTrans" cxnId="{F4D64568-FBA9-4739-85F5-33593E19C96B}">
      <dgm:prSet/>
      <dgm:spPr/>
      <dgm:t>
        <a:bodyPr/>
        <a:lstStyle/>
        <a:p>
          <a:endParaRPr lang="en-US"/>
        </a:p>
      </dgm:t>
    </dgm:pt>
    <dgm:pt modelId="{18C831F1-70DA-4353-A9D1-36D70BEF1345}">
      <dgm:prSet/>
      <dgm:spPr/>
      <dgm:t>
        <a:bodyPr/>
        <a:lstStyle/>
        <a:p>
          <a:r>
            <a:rPr lang="nl-NL"/>
            <a:t>Reumatoïde artritis</a:t>
          </a:r>
          <a:endParaRPr lang="en-US"/>
        </a:p>
      </dgm:t>
    </dgm:pt>
    <dgm:pt modelId="{3101E915-4CA7-46CB-B4B4-FC1AB637E0E4}" type="parTrans" cxnId="{EBFCB32A-0F39-47EF-A34C-F93A25AAF647}">
      <dgm:prSet/>
      <dgm:spPr/>
      <dgm:t>
        <a:bodyPr/>
        <a:lstStyle/>
        <a:p>
          <a:endParaRPr lang="en-US"/>
        </a:p>
      </dgm:t>
    </dgm:pt>
    <dgm:pt modelId="{CD731686-E127-4AEF-A6BF-E68C5DB63688}" type="sibTrans" cxnId="{EBFCB32A-0F39-47EF-A34C-F93A25AAF647}">
      <dgm:prSet/>
      <dgm:spPr/>
      <dgm:t>
        <a:bodyPr/>
        <a:lstStyle/>
        <a:p>
          <a:endParaRPr lang="en-US"/>
        </a:p>
      </dgm:t>
    </dgm:pt>
    <dgm:pt modelId="{98133CB3-5ABA-40C4-B365-BE9D19336E61}">
      <dgm:prSet/>
      <dgm:spPr/>
      <dgm:t>
        <a:bodyPr/>
        <a:lstStyle/>
        <a:p>
          <a:r>
            <a:rPr lang="nl-NL"/>
            <a:t>Artrose</a:t>
          </a:r>
          <a:endParaRPr lang="en-US"/>
        </a:p>
      </dgm:t>
    </dgm:pt>
    <dgm:pt modelId="{C037B90A-535D-47C0-A527-357356BBA47D}" type="parTrans" cxnId="{C72E00E7-651D-46DA-8195-F18EF16CAC37}">
      <dgm:prSet/>
      <dgm:spPr/>
      <dgm:t>
        <a:bodyPr/>
        <a:lstStyle/>
        <a:p>
          <a:endParaRPr lang="en-US"/>
        </a:p>
      </dgm:t>
    </dgm:pt>
    <dgm:pt modelId="{FDA142F5-2ECB-485E-A068-86B5DF43D379}" type="sibTrans" cxnId="{C72E00E7-651D-46DA-8195-F18EF16CAC37}">
      <dgm:prSet/>
      <dgm:spPr/>
      <dgm:t>
        <a:bodyPr/>
        <a:lstStyle/>
        <a:p>
          <a:endParaRPr lang="en-US"/>
        </a:p>
      </dgm:t>
    </dgm:pt>
    <dgm:pt modelId="{9C1F7580-5070-4D93-AB97-00E3A597069F}">
      <dgm:prSet/>
      <dgm:spPr/>
      <dgm:t>
        <a:bodyPr/>
        <a:lstStyle/>
        <a:p>
          <a:r>
            <a:rPr lang="nl-NL"/>
            <a:t>Ziekte van Bechterew</a:t>
          </a:r>
          <a:endParaRPr lang="en-US"/>
        </a:p>
      </dgm:t>
    </dgm:pt>
    <dgm:pt modelId="{8C7842AB-3926-4C13-BA27-58F460B09FC7}" type="parTrans" cxnId="{C844D7FD-33AD-4DEB-BE21-DB9BBDD6668C}">
      <dgm:prSet/>
      <dgm:spPr/>
      <dgm:t>
        <a:bodyPr/>
        <a:lstStyle/>
        <a:p>
          <a:endParaRPr lang="en-US"/>
        </a:p>
      </dgm:t>
    </dgm:pt>
    <dgm:pt modelId="{33258194-6045-4472-9BCA-B81F27C8F016}" type="sibTrans" cxnId="{C844D7FD-33AD-4DEB-BE21-DB9BBDD6668C}">
      <dgm:prSet/>
      <dgm:spPr/>
      <dgm:t>
        <a:bodyPr/>
        <a:lstStyle/>
        <a:p>
          <a:endParaRPr lang="en-US"/>
        </a:p>
      </dgm:t>
    </dgm:pt>
    <dgm:pt modelId="{EFC31AF4-DAC6-46FB-BD2D-2172F5C43F12}">
      <dgm:prSet/>
      <dgm:spPr/>
      <dgm:t>
        <a:bodyPr/>
        <a:lstStyle/>
        <a:p>
          <a:r>
            <a:rPr lang="nl-NL"/>
            <a:t>Osteoporose</a:t>
          </a:r>
          <a:endParaRPr lang="en-US"/>
        </a:p>
      </dgm:t>
    </dgm:pt>
    <dgm:pt modelId="{9630A2D8-EE03-4FA8-8EF0-B1258DDC0A3D}" type="parTrans" cxnId="{ADD8966B-9F7E-4CD3-909D-8ECE2B3168F7}">
      <dgm:prSet/>
      <dgm:spPr/>
      <dgm:t>
        <a:bodyPr/>
        <a:lstStyle/>
        <a:p>
          <a:endParaRPr lang="en-US"/>
        </a:p>
      </dgm:t>
    </dgm:pt>
    <dgm:pt modelId="{A962C1B5-2440-48A5-9DAD-AB7C4681B422}" type="sibTrans" cxnId="{ADD8966B-9F7E-4CD3-909D-8ECE2B3168F7}">
      <dgm:prSet/>
      <dgm:spPr/>
      <dgm:t>
        <a:bodyPr/>
        <a:lstStyle/>
        <a:p>
          <a:endParaRPr lang="en-US"/>
        </a:p>
      </dgm:t>
    </dgm:pt>
    <dgm:pt modelId="{1795A775-0B45-44AA-B7E4-E6E80B339151}">
      <dgm:prSet/>
      <dgm:spPr/>
      <dgm:t>
        <a:bodyPr/>
        <a:lstStyle/>
        <a:p>
          <a:r>
            <a:rPr lang="nl-NL"/>
            <a:t>Amputatie </a:t>
          </a:r>
          <a:endParaRPr lang="en-US"/>
        </a:p>
      </dgm:t>
    </dgm:pt>
    <dgm:pt modelId="{2F541DA0-CFD1-4CB8-B879-18478C2F3E39}" type="parTrans" cxnId="{E9D25AAF-4D4C-49F9-A19B-AAE77190506B}">
      <dgm:prSet/>
      <dgm:spPr/>
      <dgm:t>
        <a:bodyPr/>
        <a:lstStyle/>
        <a:p>
          <a:endParaRPr lang="en-US"/>
        </a:p>
      </dgm:t>
    </dgm:pt>
    <dgm:pt modelId="{1841D645-5A45-4BC3-95D5-0D24EE29E1DA}" type="sibTrans" cxnId="{E9D25AAF-4D4C-49F9-A19B-AAE77190506B}">
      <dgm:prSet/>
      <dgm:spPr/>
      <dgm:t>
        <a:bodyPr/>
        <a:lstStyle/>
        <a:p>
          <a:endParaRPr lang="en-US"/>
        </a:p>
      </dgm:t>
    </dgm:pt>
    <dgm:pt modelId="{9A37BAE7-C5B1-4C95-ABB8-D47E0AAED0F5}">
      <dgm:prSet/>
      <dgm:spPr/>
      <dgm:t>
        <a:bodyPr/>
        <a:lstStyle/>
        <a:p>
          <a:r>
            <a:rPr lang="nl-NL"/>
            <a:t>Voor volgende week</a:t>
          </a:r>
          <a:endParaRPr lang="en-US"/>
        </a:p>
      </dgm:t>
    </dgm:pt>
    <dgm:pt modelId="{A047A685-EDDF-4F6F-8CA3-03D3B573149B}" type="parTrans" cxnId="{7A2ED761-2ECC-493F-8C82-28204DE14A10}">
      <dgm:prSet/>
      <dgm:spPr/>
      <dgm:t>
        <a:bodyPr/>
        <a:lstStyle/>
        <a:p>
          <a:endParaRPr lang="en-US"/>
        </a:p>
      </dgm:t>
    </dgm:pt>
    <dgm:pt modelId="{599D94CD-6C1B-456B-B7FF-835A364C5DC5}" type="sibTrans" cxnId="{7A2ED761-2ECC-493F-8C82-28204DE14A10}">
      <dgm:prSet/>
      <dgm:spPr/>
      <dgm:t>
        <a:bodyPr/>
        <a:lstStyle/>
        <a:p>
          <a:endParaRPr lang="en-US"/>
        </a:p>
      </dgm:t>
    </dgm:pt>
    <dgm:pt modelId="{64DF796C-3991-4777-A2EA-B5484E524723}" type="pres">
      <dgm:prSet presAssocID="{53A60558-676C-4288-ABAD-14DA9701C5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E2F824-5D2D-424A-B920-4E1A98A604DD}" type="pres">
      <dgm:prSet presAssocID="{D0493EDB-7716-47C9-BA50-B8E874B4470E}" presName="root1" presStyleCnt="0"/>
      <dgm:spPr/>
    </dgm:pt>
    <dgm:pt modelId="{264B29F7-7AB6-4505-8DB9-D52085470055}" type="pres">
      <dgm:prSet presAssocID="{D0493EDB-7716-47C9-BA50-B8E874B4470E}" presName="LevelOneTextNode" presStyleLbl="node0" presStyleIdx="0" presStyleCnt="3">
        <dgm:presLayoutVars>
          <dgm:chPref val="3"/>
        </dgm:presLayoutVars>
      </dgm:prSet>
      <dgm:spPr/>
    </dgm:pt>
    <dgm:pt modelId="{B613F469-42C2-4EFD-8CE3-1A94C521E54F}" type="pres">
      <dgm:prSet presAssocID="{D0493EDB-7716-47C9-BA50-B8E874B4470E}" presName="level2hierChild" presStyleCnt="0"/>
      <dgm:spPr/>
    </dgm:pt>
    <dgm:pt modelId="{8D019145-DCA4-427C-8808-98618E340FA6}" type="pres">
      <dgm:prSet presAssocID="{DB2B4F4F-97F9-494F-BBA3-14D66259E807}" presName="root1" presStyleCnt="0"/>
      <dgm:spPr/>
    </dgm:pt>
    <dgm:pt modelId="{F3615CEB-D344-4E5A-82AA-6FB415581C7A}" type="pres">
      <dgm:prSet presAssocID="{DB2B4F4F-97F9-494F-BBA3-14D66259E807}" presName="LevelOneTextNode" presStyleLbl="node0" presStyleIdx="1" presStyleCnt="3">
        <dgm:presLayoutVars>
          <dgm:chPref val="3"/>
        </dgm:presLayoutVars>
      </dgm:prSet>
      <dgm:spPr/>
    </dgm:pt>
    <dgm:pt modelId="{B96F4040-289A-4C14-9E41-B9EF0D957E3A}" type="pres">
      <dgm:prSet presAssocID="{DB2B4F4F-97F9-494F-BBA3-14D66259E807}" presName="level2hierChild" presStyleCnt="0"/>
      <dgm:spPr/>
    </dgm:pt>
    <dgm:pt modelId="{EBE53D61-B895-4DA3-A6AC-06013BB49667}" type="pres">
      <dgm:prSet presAssocID="{3101E915-4CA7-46CB-B4B4-FC1AB637E0E4}" presName="conn2-1" presStyleLbl="parChTrans1D2" presStyleIdx="0" presStyleCnt="5"/>
      <dgm:spPr/>
    </dgm:pt>
    <dgm:pt modelId="{4ACEEF82-BA6E-4696-9D5B-1965A4CB3CBC}" type="pres">
      <dgm:prSet presAssocID="{3101E915-4CA7-46CB-B4B4-FC1AB637E0E4}" presName="connTx" presStyleLbl="parChTrans1D2" presStyleIdx="0" presStyleCnt="5"/>
      <dgm:spPr/>
    </dgm:pt>
    <dgm:pt modelId="{5C8A91CD-16BA-4784-983E-E53B1DA8CF5C}" type="pres">
      <dgm:prSet presAssocID="{18C831F1-70DA-4353-A9D1-36D70BEF1345}" presName="root2" presStyleCnt="0"/>
      <dgm:spPr/>
    </dgm:pt>
    <dgm:pt modelId="{4FA08CD5-9459-436A-B35A-207B30189B53}" type="pres">
      <dgm:prSet presAssocID="{18C831F1-70DA-4353-A9D1-36D70BEF1345}" presName="LevelTwoTextNode" presStyleLbl="node2" presStyleIdx="0" presStyleCnt="5">
        <dgm:presLayoutVars>
          <dgm:chPref val="3"/>
        </dgm:presLayoutVars>
      </dgm:prSet>
      <dgm:spPr/>
    </dgm:pt>
    <dgm:pt modelId="{447FDB4A-F02F-4BD7-8A10-1D9871A2029D}" type="pres">
      <dgm:prSet presAssocID="{18C831F1-70DA-4353-A9D1-36D70BEF1345}" presName="level3hierChild" presStyleCnt="0"/>
      <dgm:spPr/>
    </dgm:pt>
    <dgm:pt modelId="{FB683760-4B49-4F50-AFDD-5A773990261B}" type="pres">
      <dgm:prSet presAssocID="{C037B90A-535D-47C0-A527-357356BBA47D}" presName="conn2-1" presStyleLbl="parChTrans1D2" presStyleIdx="1" presStyleCnt="5"/>
      <dgm:spPr/>
    </dgm:pt>
    <dgm:pt modelId="{C2C54FF5-9B16-4696-A650-B6DA758E1872}" type="pres">
      <dgm:prSet presAssocID="{C037B90A-535D-47C0-A527-357356BBA47D}" presName="connTx" presStyleLbl="parChTrans1D2" presStyleIdx="1" presStyleCnt="5"/>
      <dgm:spPr/>
    </dgm:pt>
    <dgm:pt modelId="{F7E5A608-6006-4D2B-B527-421378C95E11}" type="pres">
      <dgm:prSet presAssocID="{98133CB3-5ABA-40C4-B365-BE9D19336E61}" presName="root2" presStyleCnt="0"/>
      <dgm:spPr/>
    </dgm:pt>
    <dgm:pt modelId="{9A417D6E-7DB6-4F35-9967-76D462E3C905}" type="pres">
      <dgm:prSet presAssocID="{98133CB3-5ABA-40C4-B365-BE9D19336E61}" presName="LevelTwoTextNode" presStyleLbl="node2" presStyleIdx="1" presStyleCnt="5">
        <dgm:presLayoutVars>
          <dgm:chPref val="3"/>
        </dgm:presLayoutVars>
      </dgm:prSet>
      <dgm:spPr/>
    </dgm:pt>
    <dgm:pt modelId="{196AABD4-902A-424F-ADBD-82A68C2E8F02}" type="pres">
      <dgm:prSet presAssocID="{98133CB3-5ABA-40C4-B365-BE9D19336E61}" presName="level3hierChild" presStyleCnt="0"/>
      <dgm:spPr/>
    </dgm:pt>
    <dgm:pt modelId="{6DC28839-C5FB-4CD3-B1C2-2DB91A3C000B}" type="pres">
      <dgm:prSet presAssocID="{8C7842AB-3926-4C13-BA27-58F460B09FC7}" presName="conn2-1" presStyleLbl="parChTrans1D2" presStyleIdx="2" presStyleCnt="5"/>
      <dgm:spPr/>
    </dgm:pt>
    <dgm:pt modelId="{D1AF2420-4867-439F-AA18-1DC7166B41AE}" type="pres">
      <dgm:prSet presAssocID="{8C7842AB-3926-4C13-BA27-58F460B09FC7}" presName="connTx" presStyleLbl="parChTrans1D2" presStyleIdx="2" presStyleCnt="5"/>
      <dgm:spPr/>
    </dgm:pt>
    <dgm:pt modelId="{7674E283-4426-46A8-9CE5-788248F11BF5}" type="pres">
      <dgm:prSet presAssocID="{9C1F7580-5070-4D93-AB97-00E3A597069F}" presName="root2" presStyleCnt="0"/>
      <dgm:spPr/>
    </dgm:pt>
    <dgm:pt modelId="{51B65921-0753-49E3-ADBB-65EDBE3764CE}" type="pres">
      <dgm:prSet presAssocID="{9C1F7580-5070-4D93-AB97-00E3A597069F}" presName="LevelTwoTextNode" presStyleLbl="node2" presStyleIdx="2" presStyleCnt="5">
        <dgm:presLayoutVars>
          <dgm:chPref val="3"/>
        </dgm:presLayoutVars>
      </dgm:prSet>
      <dgm:spPr/>
    </dgm:pt>
    <dgm:pt modelId="{6806DFB3-DAC5-4C45-AA13-596CA79722B3}" type="pres">
      <dgm:prSet presAssocID="{9C1F7580-5070-4D93-AB97-00E3A597069F}" presName="level3hierChild" presStyleCnt="0"/>
      <dgm:spPr/>
    </dgm:pt>
    <dgm:pt modelId="{2E028B56-EC10-4BC9-82BB-C17C3C7AEF66}" type="pres">
      <dgm:prSet presAssocID="{9630A2D8-EE03-4FA8-8EF0-B1258DDC0A3D}" presName="conn2-1" presStyleLbl="parChTrans1D2" presStyleIdx="3" presStyleCnt="5"/>
      <dgm:spPr/>
    </dgm:pt>
    <dgm:pt modelId="{2575BDBF-1C4D-455E-B4F0-636E3B519B76}" type="pres">
      <dgm:prSet presAssocID="{9630A2D8-EE03-4FA8-8EF0-B1258DDC0A3D}" presName="connTx" presStyleLbl="parChTrans1D2" presStyleIdx="3" presStyleCnt="5"/>
      <dgm:spPr/>
    </dgm:pt>
    <dgm:pt modelId="{7B0D2214-0A66-4F6E-B1CE-9338F42B1A91}" type="pres">
      <dgm:prSet presAssocID="{EFC31AF4-DAC6-46FB-BD2D-2172F5C43F12}" presName="root2" presStyleCnt="0"/>
      <dgm:spPr/>
    </dgm:pt>
    <dgm:pt modelId="{7784312D-76C9-43AC-A9FA-F79FCDB32579}" type="pres">
      <dgm:prSet presAssocID="{EFC31AF4-DAC6-46FB-BD2D-2172F5C43F12}" presName="LevelTwoTextNode" presStyleLbl="node2" presStyleIdx="3" presStyleCnt="5">
        <dgm:presLayoutVars>
          <dgm:chPref val="3"/>
        </dgm:presLayoutVars>
      </dgm:prSet>
      <dgm:spPr/>
    </dgm:pt>
    <dgm:pt modelId="{E9B95AC6-28F8-4E90-9E66-4E87421AC377}" type="pres">
      <dgm:prSet presAssocID="{EFC31AF4-DAC6-46FB-BD2D-2172F5C43F12}" presName="level3hierChild" presStyleCnt="0"/>
      <dgm:spPr/>
    </dgm:pt>
    <dgm:pt modelId="{213E1BFF-B036-4056-B533-6B25590270D5}" type="pres">
      <dgm:prSet presAssocID="{2F541DA0-CFD1-4CB8-B879-18478C2F3E39}" presName="conn2-1" presStyleLbl="parChTrans1D2" presStyleIdx="4" presStyleCnt="5"/>
      <dgm:spPr/>
    </dgm:pt>
    <dgm:pt modelId="{804D76D3-418C-42CE-854E-8BB98DD60570}" type="pres">
      <dgm:prSet presAssocID="{2F541DA0-CFD1-4CB8-B879-18478C2F3E39}" presName="connTx" presStyleLbl="parChTrans1D2" presStyleIdx="4" presStyleCnt="5"/>
      <dgm:spPr/>
    </dgm:pt>
    <dgm:pt modelId="{AD29DFA9-7628-455B-8F48-A669D85327E5}" type="pres">
      <dgm:prSet presAssocID="{1795A775-0B45-44AA-B7E4-E6E80B339151}" presName="root2" presStyleCnt="0"/>
      <dgm:spPr/>
    </dgm:pt>
    <dgm:pt modelId="{A9556413-B2BD-4511-A4A2-CE46EDD0FF8A}" type="pres">
      <dgm:prSet presAssocID="{1795A775-0B45-44AA-B7E4-E6E80B339151}" presName="LevelTwoTextNode" presStyleLbl="node2" presStyleIdx="4" presStyleCnt="5">
        <dgm:presLayoutVars>
          <dgm:chPref val="3"/>
        </dgm:presLayoutVars>
      </dgm:prSet>
      <dgm:spPr/>
    </dgm:pt>
    <dgm:pt modelId="{F8DA8A91-C319-469A-A301-CB5ABC284CF0}" type="pres">
      <dgm:prSet presAssocID="{1795A775-0B45-44AA-B7E4-E6E80B339151}" presName="level3hierChild" presStyleCnt="0"/>
      <dgm:spPr/>
    </dgm:pt>
    <dgm:pt modelId="{1DE81594-CF33-43BB-9C03-79906E415CB0}" type="pres">
      <dgm:prSet presAssocID="{9A37BAE7-C5B1-4C95-ABB8-D47E0AAED0F5}" presName="root1" presStyleCnt="0"/>
      <dgm:spPr/>
    </dgm:pt>
    <dgm:pt modelId="{91A50BDB-B755-4E1D-B36B-A8981EA4BB9E}" type="pres">
      <dgm:prSet presAssocID="{9A37BAE7-C5B1-4C95-ABB8-D47E0AAED0F5}" presName="LevelOneTextNode" presStyleLbl="node0" presStyleIdx="2" presStyleCnt="3">
        <dgm:presLayoutVars>
          <dgm:chPref val="3"/>
        </dgm:presLayoutVars>
      </dgm:prSet>
      <dgm:spPr/>
    </dgm:pt>
    <dgm:pt modelId="{2E019606-3DC6-4B8B-ABBE-3D89B4F3EB01}" type="pres">
      <dgm:prSet presAssocID="{9A37BAE7-C5B1-4C95-ABB8-D47E0AAED0F5}" presName="level2hierChild" presStyleCnt="0"/>
      <dgm:spPr/>
    </dgm:pt>
  </dgm:ptLst>
  <dgm:cxnLst>
    <dgm:cxn modelId="{B6F63F08-1A13-440B-A744-75E204959F14}" type="presOf" srcId="{C037B90A-535D-47C0-A527-357356BBA47D}" destId="{C2C54FF5-9B16-4696-A650-B6DA758E1872}" srcOrd="1" destOrd="0" presId="urn:microsoft.com/office/officeart/2005/8/layout/hierarchy2"/>
    <dgm:cxn modelId="{D4EFD908-2D99-4D59-A05D-2049BD492C4E}" type="presOf" srcId="{9630A2D8-EE03-4FA8-8EF0-B1258DDC0A3D}" destId="{2E028B56-EC10-4BC9-82BB-C17C3C7AEF66}" srcOrd="0" destOrd="0" presId="urn:microsoft.com/office/officeart/2005/8/layout/hierarchy2"/>
    <dgm:cxn modelId="{18881A15-C66B-41D9-A67F-17E7FBB87073}" type="presOf" srcId="{9630A2D8-EE03-4FA8-8EF0-B1258DDC0A3D}" destId="{2575BDBF-1C4D-455E-B4F0-636E3B519B76}" srcOrd="1" destOrd="0" presId="urn:microsoft.com/office/officeart/2005/8/layout/hierarchy2"/>
    <dgm:cxn modelId="{FADFDF16-D4AE-4253-817E-C3755BAC0954}" type="presOf" srcId="{2F541DA0-CFD1-4CB8-B879-18478C2F3E39}" destId="{213E1BFF-B036-4056-B533-6B25590270D5}" srcOrd="0" destOrd="0" presId="urn:microsoft.com/office/officeart/2005/8/layout/hierarchy2"/>
    <dgm:cxn modelId="{EBFCB32A-0F39-47EF-A34C-F93A25AAF647}" srcId="{DB2B4F4F-97F9-494F-BBA3-14D66259E807}" destId="{18C831F1-70DA-4353-A9D1-36D70BEF1345}" srcOrd="0" destOrd="0" parTransId="{3101E915-4CA7-46CB-B4B4-FC1AB637E0E4}" sibTransId="{CD731686-E127-4AEF-A6BF-E68C5DB63688}"/>
    <dgm:cxn modelId="{7A2ED761-2ECC-493F-8C82-28204DE14A10}" srcId="{53A60558-676C-4288-ABAD-14DA9701C517}" destId="{9A37BAE7-C5B1-4C95-ABB8-D47E0AAED0F5}" srcOrd="2" destOrd="0" parTransId="{A047A685-EDDF-4F6F-8CA3-03D3B573149B}" sibTransId="{599D94CD-6C1B-456B-B7FF-835A364C5DC5}"/>
    <dgm:cxn modelId="{C7030067-B2D1-477A-9A58-224E96BE5CF3}" type="presOf" srcId="{3101E915-4CA7-46CB-B4B4-FC1AB637E0E4}" destId="{EBE53D61-B895-4DA3-A6AC-06013BB49667}" srcOrd="0" destOrd="0" presId="urn:microsoft.com/office/officeart/2005/8/layout/hierarchy2"/>
    <dgm:cxn modelId="{F4D64568-FBA9-4739-85F5-33593E19C96B}" srcId="{53A60558-676C-4288-ABAD-14DA9701C517}" destId="{DB2B4F4F-97F9-494F-BBA3-14D66259E807}" srcOrd="1" destOrd="0" parTransId="{29631137-CFA5-4550-B1C1-DC8844906713}" sibTransId="{8BE82424-7C51-4B37-A65C-2F3E9A7DD1FD}"/>
    <dgm:cxn modelId="{585F104B-CE59-4841-8C1A-FAB7B248029C}" type="presOf" srcId="{1795A775-0B45-44AA-B7E4-E6E80B339151}" destId="{A9556413-B2BD-4511-A4A2-CE46EDD0FF8A}" srcOrd="0" destOrd="0" presId="urn:microsoft.com/office/officeart/2005/8/layout/hierarchy2"/>
    <dgm:cxn modelId="{ADD8966B-9F7E-4CD3-909D-8ECE2B3168F7}" srcId="{DB2B4F4F-97F9-494F-BBA3-14D66259E807}" destId="{EFC31AF4-DAC6-46FB-BD2D-2172F5C43F12}" srcOrd="3" destOrd="0" parTransId="{9630A2D8-EE03-4FA8-8EF0-B1258DDC0A3D}" sibTransId="{A962C1B5-2440-48A5-9DAD-AB7C4681B422}"/>
    <dgm:cxn modelId="{82D73C6C-0AB8-45A3-9863-6115DB63EAF7}" type="presOf" srcId="{98133CB3-5ABA-40C4-B365-BE9D19336E61}" destId="{9A417D6E-7DB6-4F35-9967-76D462E3C905}" srcOrd="0" destOrd="0" presId="urn:microsoft.com/office/officeart/2005/8/layout/hierarchy2"/>
    <dgm:cxn modelId="{302FFD6C-A431-4D86-ACE9-72F21B46B0EE}" srcId="{53A60558-676C-4288-ABAD-14DA9701C517}" destId="{D0493EDB-7716-47C9-BA50-B8E874B4470E}" srcOrd="0" destOrd="0" parTransId="{56F8CF44-EC7A-457E-993E-9B63D77C593F}" sibTransId="{98898D22-AA3B-4A91-9CBC-1CE8A9E18435}"/>
    <dgm:cxn modelId="{AF7F816E-F0EC-4ED1-9F4A-BEF5525D39EE}" type="presOf" srcId="{3101E915-4CA7-46CB-B4B4-FC1AB637E0E4}" destId="{4ACEEF82-BA6E-4696-9D5B-1965A4CB3CBC}" srcOrd="1" destOrd="0" presId="urn:microsoft.com/office/officeart/2005/8/layout/hierarchy2"/>
    <dgm:cxn modelId="{190FE380-85DB-4C91-86A9-8674D7284117}" type="presOf" srcId="{2F541DA0-CFD1-4CB8-B879-18478C2F3E39}" destId="{804D76D3-418C-42CE-854E-8BB98DD60570}" srcOrd="1" destOrd="0" presId="urn:microsoft.com/office/officeart/2005/8/layout/hierarchy2"/>
    <dgm:cxn modelId="{419CBB8A-AA52-46EF-99BC-9DBC1BBBE96D}" type="presOf" srcId="{8C7842AB-3926-4C13-BA27-58F460B09FC7}" destId="{6DC28839-C5FB-4CD3-B1C2-2DB91A3C000B}" srcOrd="0" destOrd="0" presId="urn:microsoft.com/office/officeart/2005/8/layout/hierarchy2"/>
    <dgm:cxn modelId="{E37DA6A3-D544-4B2C-AED2-D8A0762B9D37}" type="presOf" srcId="{EFC31AF4-DAC6-46FB-BD2D-2172F5C43F12}" destId="{7784312D-76C9-43AC-A9FA-F79FCDB32579}" srcOrd="0" destOrd="0" presId="urn:microsoft.com/office/officeart/2005/8/layout/hierarchy2"/>
    <dgm:cxn modelId="{E9D25AAF-4D4C-49F9-A19B-AAE77190506B}" srcId="{DB2B4F4F-97F9-494F-BBA3-14D66259E807}" destId="{1795A775-0B45-44AA-B7E4-E6E80B339151}" srcOrd="4" destOrd="0" parTransId="{2F541DA0-CFD1-4CB8-B879-18478C2F3E39}" sibTransId="{1841D645-5A45-4BC3-95D5-0D24EE29E1DA}"/>
    <dgm:cxn modelId="{76A0D9B4-F2F3-4387-B3A9-982AA080C99A}" type="presOf" srcId="{D0493EDB-7716-47C9-BA50-B8E874B4470E}" destId="{264B29F7-7AB6-4505-8DB9-D52085470055}" srcOrd="0" destOrd="0" presId="urn:microsoft.com/office/officeart/2005/8/layout/hierarchy2"/>
    <dgm:cxn modelId="{53CDFABB-1BC8-4811-9548-D81C7C8DAF92}" type="presOf" srcId="{53A60558-676C-4288-ABAD-14DA9701C517}" destId="{64DF796C-3991-4777-A2EA-B5484E524723}" srcOrd="0" destOrd="0" presId="urn:microsoft.com/office/officeart/2005/8/layout/hierarchy2"/>
    <dgm:cxn modelId="{0811BEC1-CF75-42B0-BE3E-9012A9B68086}" type="presOf" srcId="{18C831F1-70DA-4353-A9D1-36D70BEF1345}" destId="{4FA08CD5-9459-436A-B35A-207B30189B53}" srcOrd="0" destOrd="0" presId="urn:microsoft.com/office/officeart/2005/8/layout/hierarchy2"/>
    <dgm:cxn modelId="{1BA349C2-176D-4CD0-B8C4-06D7BD33CCFF}" type="presOf" srcId="{C037B90A-535D-47C0-A527-357356BBA47D}" destId="{FB683760-4B49-4F50-AFDD-5A773990261B}" srcOrd="0" destOrd="0" presId="urn:microsoft.com/office/officeart/2005/8/layout/hierarchy2"/>
    <dgm:cxn modelId="{22151CD8-57F8-4E13-BD90-D3AAD35C2253}" type="presOf" srcId="{8C7842AB-3926-4C13-BA27-58F460B09FC7}" destId="{D1AF2420-4867-439F-AA18-1DC7166B41AE}" srcOrd="1" destOrd="0" presId="urn:microsoft.com/office/officeart/2005/8/layout/hierarchy2"/>
    <dgm:cxn modelId="{4CA3A7D8-E246-4D91-B6BC-BCF2B27A738D}" type="presOf" srcId="{9C1F7580-5070-4D93-AB97-00E3A597069F}" destId="{51B65921-0753-49E3-ADBB-65EDBE3764CE}" srcOrd="0" destOrd="0" presId="urn:microsoft.com/office/officeart/2005/8/layout/hierarchy2"/>
    <dgm:cxn modelId="{C72E00E7-651D-46DA-8195-F18EF16CAC37}" srcId="{DB2B4F4F-97F9-494F-BBA3-14D66259E807}" destId="{98133CB3-5ABA-40C4-B365-BE9D19336E61}" srcOrd="1" destOrd="0" parTransId="{C037B90A-535D-47C0-A527-357356BBA47D}" sibTransId="{FDA142F5-2ECB-485E-A068-86B5DF43D379}"/>
    <dgm:cxn modelId="{2622B0F5-A689-41A3-BCB7-712A7FBAD30F}" type="presOf" srcId="{9A37BAE7-C5B1-4C95-ABB8-D47E0AAED0F5}" destId="{91A50BDB-B755-4E1D-B36B-A8981EA4BB9E}" srcOrd="0" destOrd="0" presId="urn:microsoft.com/office/officeart/2005/8/layout/hierarchy2"/>
    <dgm:cxn modelId="{3A0C9EFC-144D-4890-B4CB-3788A4F0482A}" type="presOf" srcId="{DB2B4F4F-97F9-494F-BBA3-14D66259E807}" destId="{F3615CEB-D344-4E5A-82AA-6FB415581C7A}" srcOrd="0" destOrd="0" presId="urn:microsoft.com/office/officeart/2005/8/layout/hierarchy2"/>
    <dgm:cxn modelId="{C844D7FD-33AD-4DEB-BE21-DB9BBDD6668C}" srcId="{DB2B4F4F-97F9-494F-BBA3-14D66259E807}" destId="{9C1F7580-5070-4D93-AB97-00E3A597069F}" srcOrd="2" destOrd="0" parTransId="{8C7842AB-3926-4C13-BA27-58F460B09FC7}" sibTransId="{33258194-6045-4472-9BCA-B81F27C8F016}"/>
    <dgm:cxn modelId="{8E45E513-417A-4BF4-9FEB-0F479168DAD9}" type="presParOf" srcId="{64DF796C-3991-4777-A2EA-B5484E524723}" destId="{D7E2F824-5D2D-424A-B920-4E1A98A604DD}" srcOrd="0" destOrd="0" presId="urn:microsoft.com/office/officeart/2005/8/layout/hierarchy2"/>
    <dgm:cxn modelId="{A65BD7F3-8ADF-4E37-8516-93AE6898FD3A}" type="presParOf" srcId="{D7E2F824-5D2D-424A-B920-4E1A98A604DD}" destId="{264B29F7-7AB6-4505-8DB9-D52085470055}" srcOrd="0" destOrd="0" presId="urn:microsoft.com/office/officeart/2005/8/layout/hierarchy2"/>
    <dgm:cxn modelId="{AD654217-5A82-47A4-A5A3-C38EF4FFDFD2}" type="presParOf" srcId="{D7E2F824-5D2D-424A-B920-4E1A98A604DD}" destId="{B613F469-42C2-4EFD-8CE3-1A94C521E54F}" srcOrd="1" destOrd="0" presId="urn:microsoft.com/office/officeart/2005/8/layout/hierarchy2"/>
    <dgm:cxn modelId="{7DE26D76-61A3-494A-87A0-8D8D03F8691E}" type="presParOf" srcId="{64DF796C-3991-4777-A2EA-B5484E524723}" destId="{8D019145-DCA4-427C-8808-98618E340FA6}" srcOrd="1" destOrd="0" presId="urn:microsoft.com/office/officeart/2005/8/layout/hierarchy2"/>
    <dgm:cxn modelId="{7A697276-E66C-4A21-B83F-9F9241D121C0}" type="presParOf" srcId="{8D019145-DCA4-427C-8808-98618E340FA6}" destId="{F3615CEB-D344-4E5A-82AA-6FB415581C7A}" srcOrd="0" destOrd="0" presId="urn:microsoft.com/office/officeart/2005/8/layout/hierarchy2"/>
    <dgm:cxn modelId="{E1AAC825-6C1B-4517-BDA6-3923D55E78C8}" type="presParOf" srcId="{8D019145-DCA4-427C-8808-98618E340FA6}" destId="{B96F4040-289A-4C14-9E41-B9EF0D957E3A}" srcOrd="1" destOrd="0" presId="urn:microsoft.com/office/officeart/2005/8/layout/hierarchy2"/>
    <dgm:cxn modelId="{C1CA04DF-ED00-4117-923C-D5A661D681A4}" type="presParOf" srcId="{B96F4040-289A-4C14-9E41-B9EF0D957E3A}" destId="{EBE53D61-B895-4DA3-A6AC-06013BB49667}" srcOrd="0" destOrd="0" presId="urn:microsoft.com/office/officeart/2005/8/layout/hierarchy2"/>
    <dgm:cxn modelId="{EDBF69E2-B28A-4282-9CAF-6C624F7A16DE}" type="presParOf" srcId="{EBE53D61-B895-4DA3-A6AC-06013BB49667}" destId="{4ACEEF82-BA6E-4696-9D5B-1965A4CB3CBC}" srcOrd="0" destOrd="0" presId="urn:microsoft.com/office/officeart/2005/8/layout/hierarchy2"/>
    <dgm:cxn modelId="{101F6CE3-2C59-4437-90F9-840510E5F9A1}" type="presParOf" srcId="{B96F4040-289A-4C14-9E41-B9EF0D957E3A}" destId="{5C8A91CD-16BA-4784-983E-E53B1DA8CF5C}" srcOrd="1" destOrd="0" presId="urn:microsoft.com/office/officeart/2005/8/layout/hierarchy2"/>
    <dgm:cxn modelId="{17F59E87-2AAB-45AE-8B5E-8A79BDDA9519}" type="presParOf" srcId="{5C8A91CD-16BA-4784-983E-E53B1DA8CF5C}" destId="{4FA08CD5-9459-436A-B35A-207B30189B53}" srcOrd="0" destOrd="0" presId="urn:microsoft.com/office/officeart/2005/8/layout/hierarchy2"/>
    <dgm:cxn modelId="{58B20092-3CB7-402F-A0EE-B8E0880E919C}" type="presParOf" srcId="{5C8A91CD-16BA-4784-983E-E53B1DA8CF5C}" destId="{447FDB4A-F02F-4BD7-8A10-1D9871A2029D}" srcOrd="1" destOrd="0" presId="urn:microsoft.com/office/officeart/2005/8/layout/hierarchy2"/>
    <dgm:cxn modelId="{6BF38C89-30F4-4B8A-B834-F6CABC2F1315}" type="presParOf" srcId="{B96F4040-289A-4C14-9E41-B9EF0D957E3A}" destId="{FB683760-4B49-4F50-AFDD-5A773990261B}" srcOrd="2" destOrd="0" presId="urn:microsoft.com/office/officeart/2005/8/layout/hierarchy2"/>
    <dgm:cxn modelId="{4323D4F2-4467-4542-B407-1EA956C706DE}" type="presParOf" srcId="{FB683760-4B49-4F50-AFDD-5A773990261B}" destId="{C2C54FF5-9B16-4696-A650-B6DA758E1872}" srcOrd="0" destOrd="0" presId="urn:microsoft.com/office/officeart/2005/8/layout/hierarchy2"/>
    <dgm:cxn modelId="{D608B24F-8324-4294-B003-A2AC1E1A43B2}" type="presParOf" srcId="{B96F4040-289A-4C14-9E41-B9EF0D957E3A}" destId="{F7E5A608-6006-4D2B-B527-421378C95E11}" srcOrd="3" destOrd="0" presId="urn:microsoft.com/office/officeart/2005/8/layout/hierarchy2"/>
    <dgm:cxn modelId="{273761F9-6E6D-453D-A732-093DF2B94163}" type="presParOf" srcId="{F7E5A608-6006-4D2B-B527-421378C95E11}" destId="{9A417D6E-7DB6-4F35-9967-76D462E3C905}" srcOrd="0" destOrd="0" presId="urn:microsoft.com/office/officeart/2005/8/layout/hierarchy2"/>
    <dgm:cxn modelId="{4FCE2FDE-B45E-4749-A7F6-3CC426640ADB}" type="presParOf" srcId="{F7E5A608-6006-4D2B-B527-421378C95E11}" destId="{196AABD4-902A-424F-ADBD-82A68C2E8F02}" srcOrd="1" destOrd="0" presId="urn:microsoft.com/office/officeart/2005/8/layout/hierarchy2"/>
    <dgm:cxn modelId="{E377907B-8DFB-49A8-B0F0-9FCD634206CB}" type="presParOf" srcId="{B96F4040-289A-4C14-9E41-B9EF0D957E3A}" destId="{6DC28839-C5FB-4CD3-B1C2-2DB91A3C000B}" srcOrd="4" destOrd="0" presId="urn:microsoft.com/office/officeart/2005/8/layout/hierarchy2"/>
    <dgm:cxn modelId="{087A3F93-8F17-4B47-BA75-C11C051DBA45}" type="presParOf" srcId="{6DC28839-C5FB-4CD3-B1C2-2DB91A3C000B}" destId="{D1AF2420-4867-439F-AA18-1DC7166B41AE}" srcOrd="0" destOrd="0" presId="urn:microsoft.com/office/officeart/2005/8/layout/hierarchy2"/>
    <dgm:cxn modelId="{F430BA84-96DA-4716-96C3-B2662F7D0BE4}" type="presParOf" srcId="{B96F4040-289A-4C14-9E41-B9EF0D957E3A}" destId="{7674E283-4426-46A8-9CE5-788248F11BF5}" srcOrd="5" destOrd="0" presId="urn:microsoft.com/office/officeart/2005/8/layout/hierarchy2"/>
    <dgm:cxn modelId="{2AC160DC-7289-4258-A440-31D90058D2C7}" type="presParOf" srcId="{7674E283-4426-46A8-9CE5-788248F11BF5}" destId="{51B65921-0753-49E3-ADBB-65EDBE3764CE}" srcOrd="0" destOrd="0" presId="urn:microsoft.com/office/officeart/2005/8/layout/hierarchy2"/>
    <dgm:cxn modelId="{D22702D5-39F0-4CD2-8B20-1AC9FE179426}" type="presParOf" srcId="{7674E283-4426-46A8-9CE5-788248F11BF5}" destId="{6806DFB3-DAC5-4C45-AA13-596CA79722B3}" srcOrd="1" destOrd="0" presId="urn:microsoft.com/office/officeart/2005/8/layout/hierarchy2"/>
    <dgm:cxn modelId="{C020A0BA-B717-4630-82BD-0096DCCEC46A}" type="presParOf" srcId="{B96F4040-289A-4C14-9E41-B9EF0D957E3A}" destId="{2E028B56-EC10-4BC9-82BB-C17C3C7AEF66}" srcOrd="6" destOrd="0" presId="urn:microsoft.com/office/officeart/2005/8/layout/hierarchy2"/>
    <dgm:cxn modelId="{C26932A4-9F6B-4E6E-9AA1-BABB78340BE8}" type="presParOf" srcId="{2E028B56-EC10-4BC9-82BB-C17C3C7AEF66}" destId="{2575BDBF-1C4D-455E-B4F0-636E3B519B76}" srcOrd="0" destOrd="0" presId="urn:microsoft.com/office/officeart/2005/8/layout/hierarchy2"/>
    <dgm:cxn modelId="{426DCF9D-4058-47C9-89A5-06DEA0851B59}" type="presParOf" srcId="{B96F4040-289A-4C14-9E41-B9EF0D957E3A}" destId="{7B0D2214-0A66-4F6E-B1CE-9338F42B1A91}" srcOrd="7" destOrd="0" presId="urn:microsoft.com/office/officeart/2005/8/layout/hierarchy2"/>
    <dgm:cxn modelId="{46BFA6F4-630F-4DEB-AF7A-9188401A8AF7}" type="presParOf" srcId="{7B0D2214-0A66-4F6E-B1CE-9338F42B1A91}" destId="{7784312D-76C9-43AC-A9FA-F79FCDB32579}" srcOrd="0" destOrd="0" presId="urn:microsoft.com/office/officeart/2005/8/layout/hierarchy2"/>
    <dgm:cxn modelId="{B1A55C27-0D2C-4649-827A-DE87BD5F4278}" type="presParOf" srcId="{7B0D2214-0A66-4F6E-B1CE-9338F42B1A91}" destId="{E9B95AC6-28F8-4E90-9E66-4E87421AC377}" srcOrd="1" destOrd="0" presId="urn:microsoft.com/office/officeart/2005/8/layout/hierarchy2"/>
    <dgm:cxn modelId="{8C3ED5D3-268C-4EB7-9C93-CC374B5D17DD}" type="presParOf" srcId="{B96F4040-289A-4C14-9E41-B9EF0D957E3A}" destId="{213E1BFF-B036-4056-B533-6B25590270D5}" srcOrd="8" destOrd="0" presId="urn:microsoft.com/office/officeart/2005/8/layout/hierarchy2"/>
    <dgm:cxn modelId="{419B7FAF-3C5E-4D3B-BD6A-5703C4867C34}" type="presParOf" srcId="{213E1BFF-B036-4056-B533-6B25590270D5}" destId="{804D76D3-418C-42CE-854E-8BB98DD60570}" srcOrd="0" destOrd="0" presId="urn:microsoft.com/office/officeart/2005/8/layout/hierarchy2"/>
    <dgm:cxn modelId="{FBECBB0B-CAB9-4127-B3D6-3A2AE8C65DB6}" type="presParOf" srcId="{B96F4040-289A-4C14-9E41-B9EF0D957E3A}" destId="{AD29DFA9-7628-455B-8F48-A669D85327E5}" srcOrd="9" destOrd="0" presId="urn:microsoft.com/office/officeart/2005/8/layout/hierarchy2"/>
    <dgm:cxn modelId="{A51036DF-BA95-4FCA-A4F4-69A08C094296}" type="presParOf" srcId="{AD29DFA9-7628-455B-8F48-A669D85327E5}" destId="{A9556413-B2BD-4511-A4A2-CE46EDD0FF8A}" srcOrd="0" destOrd="0" presId="urn:microsoft.com/office/officeart/2005/8/layout/hierarchy2"/>
    <dgm:cxn modelId="{8EF9D65D-D2CC-44D0-BD9E-6EB1B0132CD6}" type="presParOf" srcId="{AD29DFA9-7628-455B-8F48-A669D85327E5}" destId="{F8DA8A91-C319-469A-A301-CB5ABC284CF0}" srcOrd="1" destOrd="0" presId="urn:microsoft.com/office/officeart/2005/8/layout/hierarchy2"/>
    <dgm:cxn modelId="{9E98C865-5127-4E45-ABFB-7FAA47C96E6E}" type="presParOf" srcId="{64DF796C-3991-4777-A2EA-B5484E524723}" destId="{1DE81594-CF33-43BB-9C03-79906E415CB0}" srcOrd="2" destOrd="0" presId="urn:microsoft.com/office/officeart/2005/8/layout/hierarchy2"/>
    <dgm:cxn modelId="{63BECF16-D079-4DA9-B479-13AA03CAFED0}" type="presParOf" srcId="{1DE81594-CF33-43BB-9C03-79906E415CB0}" destId="{91A50BDB-B755-4E1D-B36B-A8981EA4BB9E}" srcOrd="0" destOrd="0" presId="urn:microsoft.com/office/officeart/2005/8/layout/hierarchy2"/>
    <dgm:cxn modelId="{F7FC1E69-3C3F-4853-B92A-E6F283B08346}" type="presParOf" srcId="{1DE81594-CF33-43BB-9C03-79906E415CB0}" destId="{2E019606-3DC6-4B8B-ABBE-3D89B4F3EB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C14BA-7873-4BFC-AEA8-26865CBE2C6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8CA0F7-9A46-4ABC-81C2-618BD16F6FD2}">
      <dgm:prSet/>
      <dgm:spPr/>
      <dgm:t>
        <a:bodyPr/>
        <a:lstStyle/>
        <a:p>
          <a:r>
            <a:rPr lang="nl-NL"/>
            <a:t>Huiswerk: Maken drillsters GZK-Path1 (behalve Duchenne) en H19 opdracht 1t/m 8</a:t>
          </a:r>
          <a:endParaRPr lang="en-US"/>
        </a:p>
      </dgm:t>
    </dgm:pt>
    <dgm:pt modelId="{6E1D93BE-9F77-494F-BB28-A4AA9818E385}" type="parTrans" cxnId="{6A344271-98F4-4026-BB37-1EAB3EAC3ED8}">
      <dgm:prSet/>
      <dgm:spPr/>
      <dgm:t>
        <a:bodyPr/>
        <a:lstStyle/>
        <a:p>
          <a:endParaRPr lang="en-US"/>
        </a:p>
      </dgm:t>
    </dgm:pt>
    <dgm:pt modelId="{D88E8B4D-3609-474E-8AF7-466BF11680AA}" type="sibTrans" cxnId="{6A344271-98F4-4026-BB37-1EAB3EAC3ED8}">
      <dgm:prSet/>
      <dgm:spPr/>
      <dgm:t>
        <a:bodyPr/>
        <a:lstStyle/>
        <a:p>
          <a:endParaRPr lang="en-US"/>
        </a:p>
      </dgm:t>
    </dgm:pt>
    <dgm:pt modelId="{959792F0-B46C-4683-9DB6-73B110B3A56E}">
      <dgm:prSet/>
      <dgm:spPr/>
      <dgm:t>
        <a:bodyPr/>
        <a:lstStyle/>
        <a:p>
          <a:r>
            <a:rPr lang="nl-NL"/>
            <a:t>Lesonderwerp volgende week: Duchenne theorieboek Persoonlijke verzorging MZ thema 1 hoofdstuk 3 (blz. 45)</a:t>
          </a:r>
          <a:endParaRPr lang="en-US"/>
        </a:p>
      </dgm:t>
    </dgm:pt>
    <dgm:pt modelId="{07DBE9E0-644A-43FD-8A7F-1C912AA17312}" type="parTrans" cxnId="{58F69793-D00C-4E7C-AD57-CAE9350B937D}">
      <dgm:prSet/>
      <dgm:spPr/>
      <dgm:t>
        <a:bodyPr/>
        <a:lstStyle/>
        <a:p>
          <a:endParaRPr lang="en-US"/>
        </a:p>
      </dgm:t>
    </dgm:pt>
    <dgm:pt modelId="{A8FAD1FE-05C1-4FA3-AB25-781BCFE5B6C2}" type="sibTrans" cxnId="{58F69793-D00C-4E7C-AD57-CAE9350B937D}">
      <dgm:prSet/>
      <dgm:spPr/>
      <dgm:t>
        <a:bodyPr/>
        <a:lstStyle/>
        <a:p>
          <a:endParaRPr lang="en-US"/>
        </a:p>
      </dgm:t>
    </dgm:pt>
    <dgm:pt modelId="{B07EFE37-9574-46D4-8C27-36C9C7D78C5D}" type="pres">
      <dgm:prSet presAssocID="{BF8C14BA-7873-4BFC-AEA8-26865CBE2C65}" presName="Name0" presStyleCnt="0">
        <dgm:presLayoutVars>
          <dgm:dir/>
          <dgm:animLvl val="lvl"/>
          <dgm:resizeHandles val="exact"/>
        </dgm:presLayoutVars>
      </dgm:prSet>
      <dgm:spPr/>
    </dgm:pt>
    <dgm:pt modelId="{925A8756-80D5-49B1-A9F9-993F6099DDCE}" type="pres">
      <dgm:prSet presAssocID="{959792F0-B46C-4683-9DB6-73B110B3A56E}" presName="boxAndChildren" presStyleCnt="0"/>
      <dgm:spPr/>
    </dgm:pt>
    <dgm:pt modelId="{7EE9C890-8F39-4D70-B490-38F03683AFBC}" type="pres">
      <dgm:prSet presAssocID="{959792F0-B46C-4683-9DB6-73B110B3A56E}" presName="parentTextBox" presStyleLbl="node1" presStyleIdx="0" presStyleCnt="2"/>
      <dgm:spPr/>
    </dgm:pt>
    <dgm:pt modelId="{6DD6B7AD-4832-4841-97A4-F8F4025101D5}" type="pres">
      <dgm:prSet presAssocID="{D88E8B4D-3609-474E-8AF7-466BF11680AA}" presName="sp" presStyleCnt="0"/>
      <dgm:spPr/>
    </dgm:pt>
    <dgm:pt modelId="{EE3E7058-5EDB-4683-AEFE-23DA3B50301B}" type="pres">
      <dgm:prSet presAssocID="{248CA0F7-9A46-4ABC-81C2-618BD16F6FD2}" presName="arrowAndChildren" presStyleCnt="0"/>
      <dgm:spPr/>
    </dgm:pt>
    <dgm:pt modelId="{FD50D005-49DE-4649-AE10-45EF8F9DD0F7}" type="pres">
      <dgm:prSet presAssocID="{248CA0F7-9A46-4ABC-81C2-618BD16F6FD2}" presName="parentTextArrow" presStyleLbl="node1" presStyleIdx="1" presStyleCnt="2"/>
      <dgm:spPr/>
    </dgm:pt>
  </dgm:ptLst>
  <dgm:cxnLst>
    <dgm:cxn modelId="{E5D06B1E-FF04-43D6-8BD9-7EBE5D13D9F4}" type="presOf" srcId="{BF8C14BA-7873-4BFC-AEA8-26865CBE2C65}" destId="{B07EFE37-9574-46D4-8C27-36C9C7D78C5D}" srcOrd="0" destOrd="0" presId="urn:microsoft.com/office/officeart/2005/8/layout/process4"/>
    <dgm:cxn modelId="{6A344271-98F4-4026-BB37-1EAB3EAC3ED8}" srcId="{BF8C14BA-7873-4BFC-AEA8-26865CBE2C65}" destId="{248CA0F7-9A46-4ABC-81C2-618BD16F6FD2}" srcOrd="0" destOrd="0" parTransId="{6E1D93BE-9F77-494F-BB28-A4AA9818E385}" sibTransId="{D88E8B4D-3609-474E-8AF7-466BF11680AA}"/>
    <dgm:cxn modelId="{58F69793-D00C-4E7C-AD57-CAE9350B937D}" srcId="{BF8C14BA-7873-4BFC-AEA8-26865CBE2C65}" destId="{959792F0-B46C-4683-9DB6-73B110B3A56E}" srcOrd="1" destOrd="0" parTransId="{07DBE9E0-644A-43FD-8A7F-1C912AA17312}" sibTransId="{A8FAD1FE-05C1-4FA3-AB25-781BCFE5B6C2}"/>
    <dgm:cxn modelId="{CFDD81B0-B834-4FB9-A81E-2F39BFE41C1F}" type="presOf" srcId="{248CA0F7-9A46-4ABC-81C2-618BD16F6FD2}" destId="{FD50D005-49DE-4649-AE10-45EF8F9DD0F7}" srcOrd="0" destOrd="0" presId="urn:microsoft.com/office/officeart/2005/8/layout/process4"/>
    <dgm:cxn modelId="{5EBAA8C6-1963-43CE-8D82-FF5E254FA95A}" type="presOf" srcId="{959792F0-B46C-4683-9DB6-73B110B3A56E}" destId="{7EE9C890-8F39-4D70-B490-38F03683AFBC}" srcOrd="0" destOrd="0" presId="urn:microsoft.com/office/officeart/2005/8/layout/process4"/>
    <dgm:cxn modelId="{5C52FECC-339E-4EC8-8139-1DC82F44373F}" type="presParOf" srcId="{B07EFE37-9574-46D4-8C27-36C9C7D78C5D}" destId="{925A8756-80D5-49B1-A9F9-993F6099DDCE}" srcOrd="0" destOrd="0" presId="urn:microsoft.com/office/officeart/2005/8/layout/process4"/>
    <dgm:cxn modelId="{D7373A5B-C7A2-4C5B-8809-1555EBE645A6}" type="presParOf" srcId="{925A8756-80D5-49B1-A9F9-993F6099DDCE}" destId="{7EE9C890-8F39-4D70-B490-38F03683AFBC}" srcOrd="0" destOrd="0" presId="urn:microsoft.com/office/officeart/2005/8/layout/process4"/>
    <dgm:cxn modelId="{28ACC38D-289B-4B6E-B59A-031BE0D34E7A}" type="presParOf" srcId="{B07EFE37-9574-46D4-8C27-36C9C7D78C5D}" destId="{6DD6B7AD-4832-4841-97A4-F8F4025101D5}" srcOrd="1" destOrd="0" presId="urn:microsoft.com/office/officeart/2005/8/layout/process4"/>
    <dgm:cxn modelId="{6025366B-5935-4108-BF7F-06F08DDA7078}" type="presParOf" srcId="{B07EFE37-9574-46D4-8C27-36C9C7D78C5D}" destId="{EE3E7058-5EDB-4683-AEFE-23DA3B50301B}" srcOrd="2" destOrd="0" presId="urn:microsoft.com/office/officeart/2005/8/layout/process4"/>
    <dgm:cxn modelId="{C33F03A0-7DB3-4EC3-B071-3CF197301C61}" type="presParOf" srcId="{EE3E7058-5EDB-4683-AEFE-23DA3B50301B}" destId="{FD50D005-49DE-4649-AE10-45EF8F9DD0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B29F7-7AB6-4505-8DB9-D52085470055}">
      <dsp:nvSpPr>
        <dsp:cNvPr id="0" name=""/>
        <dsp:cNvSpPr/>
      </dsp:nvSpPr>
      <dsp:spPr>
        <a:xfrm>
          <a:off x="7869" y="1011463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Verder kijken Katja’s Bodyscan Bewegen</a:t>
          </a:r>
          <a:endParaRPr lang="en-US" sz="1400" kern="1200"/>
        </a:p>
      </dsp:txBody>
      <dsp:txXfrm>
        <a:off x="33593" y="1037187"/>
        <a:ext cx="1705111" cy="826831"/>
      </dsp:txXfrm>
    </dsp:sp>
    <dsp:sp modelId="{F3615CEB-D344-4E5A-82AA-6FB415581C7A}">
      <dsp:nvSpPr>
        <dsp:cNvPr id="0" name=""/>
        <dsp:cNvSpPr/>
      </dsp:nvSpPr>
      <dsp:spPr>
        <a:xfrm>
          <a:off x="7869" y="2021485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Bot- en gewrichtsaandoeningen</a:t>
          </a:r>
          <a:endParaRPr lang="en-US" sz="1400" kern="1200"/>
        </a:p>
      </dsp:txBody>
      <dsp:txXfrm>
        <a:off x="33593" y="2047209"/>
        <a:ext cx="1705111" cy="826831"/>
      </dsp:txXfrm>
    </dsp:sp>
    <dsp:sp modelId="{EBE53D61-B895-4DA3-A6AC-06013BB49667}">
      <dsp:nvSpPr>
        <dsp:cNvPr id="0" name=""/>
        <dsp:cNvSpPr/>
      </dsp:nvSpPr>
      <dsp:spPr>
        <a:xfrm rot="17350740">
          <a:off x="1046365" y="1434541"/>
          <a:ext cx="21387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38750" y="160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62271" y="1397134"/>
        <a:ext cx="106937" cy="106937"/>
      </dsp:txXfrm>
    </dsp:sp>
    <dsp:sp modelId="{4FA08CD5-9459-436A-B35A-207B30189B53}">
      <dsp:nvSpPr>
        <dsp:cNvPr id="0" name=""/>
        <dsp:cNvSpPr/>
      </dsp:nvSpPr>
      <dsp:spPr>
        <a:xfrm>
          <a:off x="2467052" y="1441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Reumatoïde artritis</a:t>
          </a:r>
          <a:endParaRPr lang="en-US" sz="1400" kern="1200"/>
        </a:p>
      </dsp:txBody>
      <dsp:txXfrm>
        <a:off x="2492776" y="27165"/>
        <a:ext cx="1705111" cy="826831"/>
      </dsp:txXfrm>
    </dsp:sp>
    <dsp:sp modelId="{FB683760-4B49-4F50-AFDD-5A773990261B}">
      <dsp:nvSpPr>
        <dsp:cNvPr id="0" name=""/>
        <dsp:cNvSpPr/>
      </dsp:nvSpPr>
      <dsp:spPr>
        <a:xfrm rot="18289469">
          <a:off x="1500552" y="1939552"/>
          <a:ext cx="12303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0375" y="160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4981" y="1924854"/>
        <a:ext cx="61518" cy="61518"/>
      </dsp:txXfrm>
    </dsp:sp>
    <dsp:sp modelId="{9A417D6E-7DB6-4F35-9967-76D462E3C905}">
      <dsp:nvSpPr>
        <dsp:cNvPr id="0" name=""/>
        <dsp:cNvSpPr/>
      </dsp:nvSpPr>
      <dsp:spPr>
        <a:xfrm>
          <a:off x="2467052" y="1011463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Artrose</a:t>
          </a:r>
          <a:endParaRPr lang="en-US" sz="1400" kern="1200"/>
        </a:p>
      </dsp:txBody>
      <dsp:txXfrm>
        <a:off x="2492776" y="1037187"/>
        <a:ext cx="1705111" cy="826831"/>
      </dsp:txXfrm>
    </dsp:sp>
    <dsp:sp modelId="{6DC28839-C5FB-4CD3-B1C2-2DB91A3C000B}">
      <dsp:nvSpPr>
        <dsp:cNvPr id="0" name=""/>
        <dsp:cNvSpPr/>
      </dsp:nvSpPr>
      <dsp:spPr>
        <a:xfrm>
          <a:off x="1764428" y="2444562"/>
          <a:ext cx="7026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2623" y="160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8174" y="2443059"/>
        <a:ext cx="35131" cy="35131"/>
      </dsp:txXfrm>
    </dsp:sp>
    <dsp:sp modelId="{51B65921-0753-49E3-ADBB-65EDBE3764CE}">
      <dsp:nvSpPr>
        <dsp:cNvPr id="0" name=""/>
        <dsp:cNvSpPr/>
      </dsp:nvSpPr>
      <dsp:spPr>
        <a:xfrm>
          <a:off x="2467052" y="2021485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Ziekte van Bechterew</a:t>
          </a:r>
          <a:endParaRPr lang="en-US" sz="1400" kern="1200"/>
        </a:p>
      </dsp:txBody>
      <dsp:txXfrm>
        <a:off x="2492776" y="2047209"/>
        <a:ext cx="1705111" cy="826831"/>
      </dsp:txXfrm>
    </dsp:sp>
    <dsp:sp modelId="{2E028B56-EC10-4BC9-82BB-C17C3C7AEF66}">
      <dsp:nvSpPr>
        <dsp:cNvPr id="0" name=""/>
        <dsp:cNvSpPr/>
      </dsp:nvSpPr>
      <dsp:spPr>
        <a:xfrm rot="3310531">
          <a:off x="1500552" y="2949573"/>
          <a:ext cx="12303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0375" y="160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4981" y="2934876"/>
        <a:ext cx="61518" cy="61518"/>
      </dsp:txXfrm>
    </dsp:sp>
    <dsp:sp modelId="{7784312D-76C9-43AC-A9FA-F79FCDB32579}">
      <dsp:nvSpPr>
        <dsp:cNvPr id="0" name=""/>
        <dsp:cNvSpPr/>
      </dsp:nvSpPr>
      <dsp:spPr>
        <a:xfrm>
          <a:off x="2467052" y="3031506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Osteoporose</a:t>
          </a:r>
          <a:endParaRPr lang="en-US" sz="1400" kern="1200"/>
        </a:p>
      </dsp:txBody>
      <dsp:txXfrm>
        <a:off x="2492776" y="3057230"/>
        <a:ext cx="1705111" cy="826831"/>
      </dsp:txXfrm>
    </dsp:sp>
    <dsp:sp modelId="{213E1BFF-B036-4056-B533-6B25590270D5}">
      <dsp:nvSpPr>
        <dsp:cNvPr id="0" name=""/>
        <dsp:cNvSpPr/>
      </dsp:nvSpPr>
      <dsp:spPr>
        <a:xfrm rot="4249260">
          <a:off x="1046365" y="3454584"/>
          <a:ext cx="21387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38750" y="160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62271" y="3417177"/>
        <a:ext cx="106937" cy="106937"/>
      </dsp:txXfrm>
    </dsp:sp>
    <dsp:sp modelId="{A9556413-B2BD-4511-A4A2-CE46EDD0FF8A}">
      <dsp:nvSpPr>
        <dsp:cNvPr id="0" name=""/>
        <dsp:cNvSpPr/>
      </dsp:nvSpPr>
      <dsp:spPr>
        <a:xfrm>
          <a:off x="2467052" y="4041528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Amputatie </a:t>
          </a:r>
          <a:endParaRPr lang="en-US" sz="1400" kern="1200"/>
        </a:p>
      </dsp:txBody>
      <dsp:txXfrm>
        <a:off x="2492776" y="4067252"/>
        <a:ext cx="1705111" cy="826831"/>
      </dsp:txXfrm>
    </dsp:sp>
    <dsp:sp modelId="{91A50BDB-B755-4E1D-B36B-A8981EA4BB9E}">
      <dsp:nvSpPr>
        <dsp:cNvPr id="0" name=""/>
        <dsp:cNvSpPr/>
      </dsp:nvSpPr>
      <dsp:spPr>
        <a:xfrm>
          <a:off x="7869" y="3031506"/>
          <a:ext cx="1756559" cy="87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Voor volgende week</a:t>
          </a:r>
          <a:endParaRPr lang="en-US" sz="1400" kern="1200"/>
        </a:p>
      </dsp:txBody>
      <dsp:txXfrm>
        <a:off x="33593" y="3057230"/>
        <a:ext cx="1705111" cy="826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9C890-8F39-4D70-B490-38F03683AFBC}">
      <dsp:nvSpPr>
        <dsp:cNvPr id="0" name=""/>
        <dsp:cNvSpPr/>
      </dsp:nvSpPr>
      <dsp:spPr>
        <a:xfrm>
          <a:off x="0" y="2970235"/>
          <a:ext cx="4231481" cy="1948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Lesonderwerp volgende week: Duchenne theorieboek Persoonlijke verzorging MZ thema 1 hoofdstuk 3 (blz. 45)</a:t>
          </a:r>
          <a:endParaRPr lang="en-US" sz="2500" kern="1200"/>
        </a:p>
      </dsp:txBody>
      <dsp:txXfrm>
        <a:off x="0" y="2970235"/>
        <a:ext cx="4231481" cy="1948795"/>
      </dsp:txXfrm>
    </dsp:sp>
    <dsp:sp modelId="{FD50D005-49DE-4649-AE10-45EF8F9DD0F7}">
      <dsp:nvSpPr>
        <dsp:cNvPr id="0" name=""/>
        <dsp:cNvSpPr/>
      </dsp:nvSpPr>
      <dsp:spPr>
        <a:xfrm rot="10800000">
          <a:off x="0" y="2219"/>
          <a:ext cx="4231481" cy="2997247"/>
        </a:xfrm>
        <a:prstGeom prst="upArrowCallou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Huiswerk: Maken drillsters GZK-Path1 (behalve Duchenne) en H19 opdracht 1t/m 8</a:t>
          </a:r>
          <a:endParaRPr lang="en-US" sz="2500" kern="1200"/>
        </a:p>
      </dsp:txBody>
      <dsp:txXfrm rot="10800000">
        <a:off x="0" y="2219"/>
        <a:ext cx="4231481" cy="1947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6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5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16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2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4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9CE873D-6AD1-4490-8BB9-410F46EF5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04" y="4712677"/>
            <a:ext cx="4094398" cy="2125197"/>
          </a:xfrm>
        </p:spPr>
        <p:txBody>
          <a:bodyPr anchor="b">
            <a:normAutofit/>
          </a:bodyPr>
          <a:lstStyle/>
          <a:p>
            <a:r>
              <a:rPr lang="nl-NL" sz="2800" dirty="0"/>
              <a:t>GZK-Path1 Les 6 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Bot- en gewrichtsaandoeningen</a:t>
            </a:r>
            <a:br>
              <a:rPr lang="nl-NL" sz="2800" dirty="0"/>
            </a:br>
            <a:r>
              <a:rPr lang="nl-NL" sz="1800" dirty="0"/>
              <a:t> </a:t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F7B5A5-77D8-4325-9788-61DE8549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590" y="5289452"/>
            <a:ext cx="3036071" cy="883997"/>
          </a:xfrm>
          <a:prstGeom prst="rect">
            <a:avLst/>
          </a:prstGeom>
        </p:spPr>
      </p:pic>
      <p:sp>
        <p:nvSpPr>
          <p:cNvPr id="8" name="Ondertitel 7">
            <a:extLst>
              <a:ext uri="{FF2B5EF4-FFF2-40B4-BE49-F238E27FC236}">
                <a16:creationId xmlns:a16="http://schemas.microsoft.com/office/drawing/2014/main" id="{72AB2396-AC6E-40D1-A0C9-A90FB1997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70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Artrose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pPr marL="0" indent="0">
              <a:buNone/>
            </a:pPr>
            <a:r>
              <a:rPr lang="nl-NL" sz="3600" dirty="0"/>
              <a:t>Behandeling</a:t>
            </a:r>
          </a:p>
          <a:p>
            <a:r>
              <a:rPr lang="nl-NL" sz="2800" dirty="0">
                <a:solidFill>
                  <a:srgbClr val="000000"/>
                </a:solidFill>
              </a:rPr>
              <a:t>Leefregels</a:t>
            </a:r>
          </a:p>
          <a:p>
            <a:r>
              <a:rPr lang="nl-NL" sz="2800" dirty="0">
                <a:solidFill>
                  <a:srgbClr val="000000"/>
                </a:solidFill>
              </a:rPr>
              <a:t>Fysio- en ergotherapie </a:t>
            </a:r>
          </a:p>
          <a:p>
            <a:r>
              <a:rPr lang="nl-NL" sz="2800" dirty="0">
                <a:solidFill>
                  <a:srgbClr val="000000"/>
                </a:solidFill>
              </a:rPr>
              <a:t>Pijnstillers </a:t>
            </a:r>
          </a:p>
          <a:p>
            <a:r>
              <a:rPr lang="nl-NL" sz="2800" dirty="0">
                <a:solidFill>
                  <a:srgbClr val="000000"/>
                </a:solidFill>
              </a:rPr>
              <a:t>Pijnstillende ontstekingsremmers (oraal, lokaal)</a:t>
            </a:r>
          </a:p>
          <a:p>
            <a:r>
              <a:rPr lang="nl-NL" sz="2800" dirty="0">
                <a:solidFill>
                  <a:srgbClr val="000000"/>
                </a:solidFill>
              </a:rPr>
              <a:t>Injecties (corticosteroïden) </a:t>
            </a:r>
          </a:p>
          <a:p>
            <a:r>
              <a:rPr lang="nl-NL" sz="2800" dirty="0">
                <a:solidFill>
                  <a:srgbClr val="000000"/>
                </a:solidFill>
              </a:rPr>
              <a:t>Operatie </a:t>
            </a:r>
          </a:p>
          <a:p>
            <a:r>
              <a:rPr lang="nl-NL" sz="2800" dirty="0">
                <a:solidFill>
                  <a:srgbClr val="000000"/>
                </a:solidFill>
              </a:rPr>
              <a:t>Psychologische hulp</a:t>
            </a:r>
          </a:p>
        </p:txBody>
      </p:sp>
    </p:spTree>
    <p:extLst>
      <p:ext uri="{BB962C8B-B14F-4D97-AF65-F5344CB8AC3E}">
        <p14:creationId xmlns:p14="http://schemas.microsoft.com/office/powerpoint/2010/main" val="245862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Ziekte van Bechterew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sz="3600" dirty="0"/>
              <a:t>Oorzaak</a:t>
            </a:r>
            <a:endParaRPr dirty="0"/>
          </a:p>
          <a:p>
            <a:r>
              <a:rPr lang="nl-NL" sz="2800" dirty="0"/>
              <a:t>Ontsteking in gewrichten</a:t>
            </a:r>
          </a:p>
          <a:p>
            <a:r>
              <a:rPr lang="nl-NL" sz="2800" dirty="0"/>
              <a:t>Littekenweefsel zorgt voor verstijving</a:t>
            </a:r>
            <a:endParaRPr lang="bg-BG" sz="2800" dirty="0"/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4" name="Picture 2" descr="Image result for plaatje bechte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047" y="4173027"/>
            <a:ext cx="4005753" cy="2351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19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Ziekte van Bechterew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sz="3600" dirty="0"/>
              <a:t>Klachten / verschijnselen</a:t>
            </a:r>
          </a:p>
          <a:p>
            <a:r>
              <a:rPr lang="nl-NL" sz="2400" dirty="0"/>
              <a:t>L</a:t>
            </a:r>
            <a:r>
              <a:rPr lang="NL-NL" sz="2400" dirty="0"/>
              <a:t>ijkt in het begin op sportblessure</a:t>
            </a:r>
            <a:endParaRPr lang="nl-NL" sz="2400" dirty="0"/>
          </a:p>
          <a:p>
            <a:r>
              <a:rPr lang="NL-NL" sz="2400" dirty="0"/>
              <a:t>Stijfheid</a:t>
            </a:r>
          </a:p>
          <a:p>
            <a:r>
              <a:rPr lang="nl-NL" sz="2400" dirty="0"/>
              <a:t>V</a:t>
            </a:r>
            <a:r>
              <a:rPr lang="NL-NL" sz="2400" dirty="0"/>
              <a:t>erkromming van de rug</a:t>
            </a:r>
            <a:endParaRPr lang="nl-NL" sz="2400" dirty="0"/>
          </a:p>
          <a:p>
            <a:r>
              <a:rPr lang="nl-NL" sz="2400" dirty="0"/>
              <a:t>Begint meestal tussen de leeftijd van 20 tot 40 jaar</a:t>
            </a:r>
          </a:p>
          <a:p>
            <a:r>
              <a:rPr lang="NL-NL" sz="2400" dirty="0"/>
              <a:t>Oorzaak onbekend</a:t>
            </a:r>
            <a:endParaRPr lang="nl-NL" sz="2400" dirty="0"/>
          </a:p>
          <a:p>
            <a:r>
              <a:rPr lang="NL-NL" sz="2400" dirty="0"/>
              <a:t>Erfelijkheid </a:t>
            </a:r>
            <a:endParaRPr lang="nl-NL" sz="2400" dirty="0"/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0" y="4499113"/>
            <a:ext cx="3534229" cy="19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4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Ziekte van Bechterew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Behandeling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Pijnstillers</a:t>
            </a:r>
          </a:p>
          <a:p>
            <a:r>
              <a:rPr lang="nl-NL" sz="2400" dirty="0"/>
              <a:t>Ontstekingsremmende medicijnen</a:t>
            </a:r>
          </a:p>
          <a:p>
            <a:r>
              <a:rPr lang="nl-NL" sz="2400" dirty="0"/>
              <a:t>Fysiotherapie (o.a. bewegingsoefeningen)</a:t>
            </a:r>
          </a:p>
          <a:p>
            <a:r>
              <a:rPr lang="nl-NL" sz="2400" dirty="0"/>
              <a:t>Leefregels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3261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Osteoporose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65030" y="2329132"/>
            <a:ext cx="80139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Oorzaak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Overgang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Te weinig beweging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Calcium te kort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Vitamine D te kort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Roken en overmatig alcohol gebruik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203" y="1847088"/>
            <a:ext cx="2657587" cy="24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14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Osteoporose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/>
          <a:srcRect t="12627" r="-2" b="548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Symptomen: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FFFF"/>
                </a:solidFill>
              </a:rPr>
              <a:t>Eerst zonder pijn het komt geleidelijk 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FFFF"/>
                </a:solidFill>
              </a:rPr>
              <a:t>Botbreuken (</a:t>
            </a:r>
            <a:r>
              <a:rPr lang="nl-NL" dirty="0" err="1">
                <a:solidFill>
                  <a:srgbClr val="FFFFFF"/>
                </a:solidFill>
              </a:rPr>
              <a:t>collum</a:t>
            </a:r>
            <a:r>
              <a:rPr lang="nl-NL" dirty="0">
                <a:solidFill>
                  <a:srgbClr val="FFFFFF"/>
                </a:solidFill>
              </a:rPr>
              <a:t>#)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FFFF"/>
                </a:solidFill>
              </a:rPr>
              <a:t>Verandering van lichaamshouding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FFFF"/>
                </a:solidFill>
              </a:rPr>
              <a:t>Klachten in de organen en chronische pijn</a:t>
            </a:r>
          </a:p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Osteoporose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Behandeling</a:t>
            </a:r>
          </a:p>
          <a:p>
            <a:r>
              <a:rPr lang="nl-NL" dirty="0"/>
              <a:t>Niet te genezen </a:t>
            </a:r>
          </a:p>
          <a:p>
            <a:r>
              <a:rPr lang="nl-NL" dirty="0"/>
              <a:t>voorkomen</a:t>
            </a:r>
          </a:p>
          <a:p>
            <a:r>
              <a:rPr lang="nl-NL" dirty="0"/>
              <a:t>Infuus behandeling</a:t>
            </a:r>
          </a:p>
          <a:p>
            <a:r>
              <a:rPr lang="nl-NL" dirty="0"/>
              <a:t>calcium tabletten</a:t>
            </a:r>
          </a:p>
          <a:p>
            <a:r>
              <a:rPr lang="nl-NL" dirty="0"/>
              <a:t>Symptoom remmende medicatie</a:t>
            </a:r>
          </a:p>
          <a:p>
            <a:r>
              <a:rPr lang="nl-NL" dirty="0"/>
              <a:t>Pijnstillers</a:t>
            </a:r>
          </a:p>
          <a:p>
            <a:r>
              <a:rPr lang="nl-NL" dirty="0"/>
              <a:t>Ontstekingsremmers</a:t>
            </a:r>
          </a:p>
          <a:p>
            <a:r>
              <a:rPr lang="nl-NL" dirty="0"/>
              <a:t>Voldoende lichaamsbeweging</a:t>
            </a:r>
          </a:p>
          <a:p>
            <a:r>
              <a:rPr lang="nl-NL" dirty="0"/>
              <a:t>Voedingssupplementen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24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796" y="585216"/>
            <a:ext cx="4305554" cy="1499616"/>
          </a:xfrm>
        </p:spPr>
        <p:txBody>
          <a:bodyPr>
            <a:normAutofit/>
          </a:bodyPr>
          <a:lstStyle/>
          <a:p>
            <a:r>
              <a:rPr lang="nl-NL"/>
              <a:t>Amputatie</a:t>
            </a:r>
          </a:p>
        </p:txBody>
      </p:sp>
      <p:pic>
        <p:nvPicPr>
          <p:cNvPr id="4" name="Afbeelding 4" descr="Afbeeldingsresultaat voor amputatie"/>
          <p:cNvPicPr>
            <a:picLocks noChangeAspect="1"/>
          </p:cNvPicPr>
          <p:nvPr/>
        </p:nvPicPr>
        <p:blipFill rotWithShape="1">
          <a:blip r:embed="rId2"/>
          <a:srcRect l="25742" r="28894" b="1"/>
          <a:stretch/>
        </p:blipFill>
        <p:spPr>
          <a:xfrm>
            <a:off x="363474" y="484632"/>
            <a:ext cx="3371854" cy="3511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45D65-2A74-491B-AC96-C66B2726A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672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D9FA9-26A2-4F4D-8F7C-658E5E382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331" y="4150596"/>
            <a:ext cx="778918" cy="223180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sresultaat voor amputatie"/>
          <p:cNvPicPr>
            <a:picLocks noChangeAspect="1"/>
          </p:cNvPicPr>
          <p:nvPr/>
        </p:nvPicPr>
        <p:blipFill rotWithShape="1">
          <a:blip r:embed="rId3"/>
          <a:srcRect r="18888" b="4"/>
          <a:stretch/>
        </p:blipFill>
        <p:spPr>
          <a:xfrm>
            <a:off x="1266693" y="4150596"/>
            <a:ext cx="2468635" cy="22318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796" y="2286000"/>
            <a:ext cx="4305554" cy="402336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nl-NL"/>
              <a:t>Reden tot amputatie</a:t>
            </a:r>
          </a:p>
          <a:p>
            <a:r>
              <a:rPr lang="nl-NL"/>
              <a:t>Trauma</a:t>
            </a:r>
          </a:p>
          <a:p>
            <a:r>
              <a:rPr lang="nl-NL"/>
              <a:t>Infectie</a:t>
            </a:r>
          </a:p>
          <a:p>
            <a:r>
              <a:rPr lang="nl-NL"/>
              <a:t>Necrose door bloedvatafsluiting of gif</a:t>
            </a:r>
          </a:p>
          <a:p>
            <a:r>
              <a:rPr lang="nl-NL"/>
              <a:t>Kanker</a:t>
            </a:r>
          </a:p>
          <a:p>
            <a:r>
              <a:rPr lang="nl-NL"/>
              <a:t>Misvormd ledemaat bij geboorte</a:t>
            </a:r>
          </a:p>
          <a:p>
            <a:pPr>
              <a:buFont typeface="Arial"/>
              <a:buChar char=""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2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Amputatie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sz="3600" dirty="0"/>
              <a:t>Klachten welke kunnen ontstaan na amputatie:</a:t>
            </a:r>
          </a:p>
          <a:p>
            <a:r>
              <a:rPr lang="nl-NL" sz="2800" dirty="0"/>
              <a:t>Mobiliteitsbeperking</a:t>
            </a:r>
            <a:endParaRPr sz="2800" dirty="0"/>
          </a:p>
          <a:p>
            <a:r>
              <a:rPr lang="nl-NL" sz="2800" dirty="0"/>
              <a:t>Fantoompijn </a:t>
            </a:r>
            <a:endParaRPr sz="2800" dirty="0"/>
          </a:p>
          <a:p>
            <a:r>
              <a:rPr lang="nl-NL" sz="2800" dirty="0"/>
              <a:t>Psychische klachten (sociaal, emotioneel)</a:t>
            </a:r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5499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796" y="585216"/>
            <a:ext cx="4305554" cy="1499616"/>
          </a:xfrm>
        </p:spPr>
        <p:txBody>
          <a:bodyPr>
            <a:normAutofit/>
          </a:bodyPr>
          <a:lstStyle/>
          <a:p>
            <a:r>
              <a:rPr lang="nl-NL"/>
              <a:t>Amputatie</a:t>
            </a:r>
          </a:p>
        </p:txBody>
      </p:sp>
      <p:pic>
        <p:nvPicPr>
          <p:cNvPr id="4" name="Afbeelding 4" descr="Afbeeldingsresultaat voor amputatie"/>
          <p:cNvPicPr>
            <a:picLocks noChangeAspect="1"/>
          </p:cNvPicPr>
          <p:nvPr/>
        </p:nvPicPr>
        <p:blipFill rotWithShape="1">
          <a:blip r:embed="rId2"/>
          <a:srcRect l="34634" r="20001" b="1"/>
          <a:stretch/>
        </p:blipFill>
        <p:spPr>
          <a:xfrm>
            <a:off x="363474" y="484632"/>
            <a:ext cx="3371854" cy="3511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45D65-2A74-491B-AC96-C66B2726A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672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D9FA9-26A2-4F4D-8F7C-658E5E382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331" y="4150596"/>
            <a:ext cx="778918" cy="223180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sresultaat voor amputatie"/>
          <p:cNvPicPr>
            <a:picLocks noChangeAspect="1"/>
          </p:cNvPicPr>
          <p:nvPr/>
        </p:nvPicPr>
        <p:blipFill rotWithShape="1">
          <a:blip r:embed="rId3"/>
          <a:srcRect l="6904" r="19537" b="-3"/>
          <a:stretch/>
        </p:blipFill>
        <p:spPr>
          <a:xfrm>
            <a:off x="1266693" y="4150596"/>
            <a:ext cx="2468635" cy="22318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796" y="2286000"/>
            <a:ext cx="4305554" cy="402336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nl-NL"/>
              <a:t>Nabehandeling en verloop</a:t>
            </a:r>
          </a:p>
          <a:p>
            <a:r>
              <a:rPr lang="nl-NL"/>
              <a:t>Pijnstillers</a:t>
            </a:r>
          </a:p>
          <a:p>
            <a:r>
              <a:rPr lang="nl-NL"/>
              <a:t>Revalidatie</a:t>
            </a:r>
          </a:p>
          <a:p>
            <a:r>
              <a:rPr lang="nl-NL"/>
              <a:t>Ergotherapie</a:t>
            </a:r>
          </a:p>
          <a:p>
            <a:r>
              <a:rPr lang="nl-NL"/>
              <a:t>Fysiotherapie</a:t>
            </a:r>
          </a:p>
          <a:p>
            <a:r>
              <a:rPr lang="nl-NL"/>
              <a:t>Aangemeten prothese</a:t>
            </a:r>
          </a:p>
          <a:p>
            <a:r>
              <a:rPr lang="nl-NL"/>
              <a:t>Psychologische hulp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54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5E0CE8A-B373-428C-8818-499181F9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Inhoud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5CA10063-00AC-4163-A2CC-45A316E7B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57354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E0CE8A-B373-428C-8818-499181F9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1A4D7F-5E20-4744-B36C-C4C5FAEF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Voor volgende week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452CFF0-3182-4268-A0CC-81647E712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02989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04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796" y="585216"/>
            <a:ext cx="4305554" cy="1499616"/>
          </a:xfrm>
        </p:spPr>
        <p:txBody>
          <a:bodyPr>
            <a:normAutofit/>
          </a:bodyPr>
          <a:lstStyle/>
          <a:p>
            <a:r>
              <a:rPr lang="nl-NL"/>
              <a:t>Aandoening in het bewegingsapparaat zorgen voor:</a:t>
            </a:r>
            <a:endParaRPr lang="nl-NL" dirty="0"/>
          </a:p>
        </p:txBody>
      </p:sp>
      <p:pic>
        <p:nvPicPr>
          <p:cNvPr id="4" name="Picture 2" descr="Een oudere vrouw lopen op de straat met haar looprek Stockfoto - 16616797"/>
          <p:cNvPicPr>
            <a:picLocks noChangeAspect="1" noChangeArrowheads="1"/>
          </p:cNvPicPr>
          <p:nvPr/>
        </p:nvPicPr>
        <p:blipFill rotWithShape="1">
          <a:blip r:embed="rId2" cstate="print"/>
          <a:srcRect l="25971" r="9464" b="3"/>
          <a:stretch/>
        </p:blipFill>
        <p:spPr bwMode="auto">
          <a:xfrm>
            <a:off x="363474" y="484632"/>
            <a:ext cx="3371854" cy="3511948"/>
          </a:xfrm>
          <a:prstGeom prst="rect">
            <a:avLst/>
          </a:prstGeom>
          <a:noFill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D2345D65-2A74-491B-AC96-C66B2726A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672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>
            <a:extLst>
              <a:ext uri="{FF2B5EF4-FFF2-40B4-BE49-F238E27FC236}">
                <a16:creationId xmlns:a16="http://schemas.microsoft.com/office/drawing/2014/main" id="{D15D9FA9-26A2-4F4D-8F7C-658E5E382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331" y="4150596"/>
            <a:ext cx="778918" cy="223180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De rolstoel patiÃ«nten Stockfoto - 50261017"/>
          <p:cNvPicPr>
            <a:picLocks noChangeAspect="1" noChangeArrowheads="1"/>
          </p:cNvPicPr>
          <p:nvPr/>
        </p:nvPicPr>
        <p:blipFill rotWithShape="1">
          <a:blip r:embed="rId3" cstate="print"/>
          <a:srcRect l="6541" r="10497" b="-5"/>
          <a:stretch/>
        </p:blipFill>
        <p:spPr bwMode="auto">
          <a:xfrm>
            <a:off x="1266693" y="4150596"/>
            <a:ext cx="2468635" cy="2231808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796" y="2286000"/>
            <a:ext cx="430555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Verminderde mobiliteit</a:t>
            </a:r>
          </a:p>
          <a:p>
            <a:pPr marL="0" indent="0">
              <a:buNone/>
            </a:pPr>
            <a:r>
              <a:rPr lang="nl-NL" dirty="0"/>
              <a:t>Zorgvragers kunnen zich niet meer goed bewegen of kunnen niet de goede houding aannemen.</a:t>
            </a:r>
          </a:p>
        </p:txBody>
      </p:sp>
    </p:spTree>
    <p:extLst>
      <p:ext uri="{BB962C8B-B14F-4D97-AF65-F5344CB8AC3E}">
        <p14:creationId xmlns:p14="http://schemas.microsoft.com/office/powerpoint/2010/main" val="345378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3FC8C-88AF-47B5-84AB-8238DA3B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Leerstof VVT1 H18 en H19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5D889-61AB-47E7-B655-85060D0E3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Werkboek VVT1: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H18: opdracht 1 t/m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H19: opdracht 1 t/m 8 </a:t>
            </a:r>
          </a:p>
        </p:txBody>
      </p:sp>
    </p:spTree>
    <p:extLst>
      <p:ext uri="{BB962C8B-B14F-4D97-AF65-F5344CB8AC3E}">
        <p14:creationId xmlns:p14="http://schemas.microsoft.com/office/powerpoint/2010/main" val="422509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Reumatoïde artritis (RA)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cs typeface="Arial" panose="020B0604020202020204" pitchFamily="34" charset="0"/>
              </a:rPr>
              <a:t>Oorzaak: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Auto-immuunziekte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Combinatie van erfelijke en omgevingsfactoren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Na veranderde hormoonhuishouding 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Stress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Veranderde werking van nieren of lever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35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Reumatoïde artritis (RA)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rgbClr val="000000"/>
                </a:solidFill>
              </a:rPr>
              <a:t>Klachten / verschijnselen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Intens moe</a:t>
            </a:r>
          </a:p>
          <a:p>
            <a:r>
              <a:rPr lang="nl-NL" dirty="0">
                <a:solidFill>
                  <a:srgbClr val="000000"/>
                </a:solidFill>
              </a:rPr>
              <a:t>Grieperig voelen</a:t>
            </a:r>
          </a:p>
          <a:p>
            <a:r>
              <a:rPr lang="nl-NL" dirty="0">
                <a:solidFill>
                  <a:srgbClr val="000000"/>
                </a:solidFill>
              </a:rPr>
              <a:t>Stijve ledematen</a:t>
            </a:r>
          </a:p>
          <a:p>
            <a:r>
              <a:rPr lang="nl-NL" dirty="0">
                <a:solidFill>
                  <a:srgbClr val="000000"/>
                </a:solidFill>
              </a:rPr>
              <a:t>Bloedarmoede</a:t>
            </a:r>
          </a:p>
          <a:p>
            <a:r>
              <a:rPr lang="nl-NL" dirty="0">
                <a:solidFill>
                  <a:srgbClr val="000000"/>
                </a:solidFill>
              </a:rPr>
              <a:t>Pijnlijke gewrichten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Kraakbeen en bot worden aangedaan door de ontstekingen waardoor luxaties kunnen ontstaan.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10" y="2723857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Reumatoïde artritis (RA)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sz="3600"/>
              <a:t>Behandeling</a:t>
            </a:r>
          </a:p>
          <a:p>
            <a:r>
              <a:rPr lang="nl-NL" sz="2400">
                <a:solidFill>
                  <a:srgbClr val="000000"/>
                </a:solidFill>
              </a:rPr>
              <a:t>Pijnmedicatie</a:t>
            </a:r>
          </a:p>
          <a:p>
            <a:r>
              <a:rPr lang="nl-NL" sz="2400">
                <a:solidFill>
                  <a:srgbClr val="000000"/>
                </a:solidFill>
              </a:rPr>
              <a:t>Ontstekingsremmende medicatie </a:t>
            </a:r>
          </a:p>
          <a:p>
            <a:r>
              <a:rPr lang="nl-NL" sz="2400">
                <a:solidFill>
                  <a:srgbClr val="000000"/>
                </a:solidFill>
              </a:rPr>
              <a:t>Leefregels</a:t>
            </a:r>
          </a:p>
          <a:p>
            <a:r>
              <a:rPr lang="nl-NL" sz="2400">
                <a:solidFill>
                  <a:srgbClr val="000000"/>
                </a:solidFill>
              </a:rPr>
              <a:t>Fysiotherapie</a:t>
            </a:r>
          </a:p>
          <a:p>
            <a:r>
              <a:rPr lang="nl-NL" sz="2400">
                <a:solidFill>
                  <a:srgbClr val="000000"/>
                </a:solidFill>
              </a:rPr>
              <a:t>Ergotherapie </a:t>
            </a:r>
          </a:p>
          <a:p>
            <a:r>
              <a:rPr lang="nl-NL" sz="2400">
                <a:solidFill>
                  <a:srgbClr val="000000"/>
                </a:solidFill>
              </a:rPr>
              <a:t>Operatie</a:t>
            </a:r>
          </a:p>
          <a:p>
            <a:pPr marL="0" indent="0">
              <a:buNone/>
            </a:pPr>
            <a:endParaRPr lang="nl-NL" sz="3600"/>
          </a:p>
        </p:txBody>
      </p:sp>
    </p:spTree>
    <p:extLst>
      <p:ext uri="{BB962C8B-B14F-4D97-AF65-F5344CB8AC3E}">
        <p14:creationId xmlns:p14="http://schemas.microsoft.com/office/powerpoint/2010/main" val="54251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Artrose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Is geen verouderingsproces, maar  is een reumatische aandoening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3000" dirty="0"/>
              <a:t>Oorzaak</a:t>
            </a:r>
          </a:p>
          <a:p>
            <a:r>
              <a:rPr lang="nl-NL" dirty="0">
                <a:solidFill>
                  <a:srgbClr val="000000"/>
                </a:solidFill>
              </a:rPr>
              <a:t>Erfelijke aanleg</a:t>
            </a:r>
          </a:p>
          <a:p>
            <a:r>
              <a:rPr lang="nl-NL" dirty="0">
                <a:solidFill>
                  <a:srgbClr val="000000"/>
                </a:solidFill>
              </a:rPr>
              <a:t>Gewrichtsontsteking</a:t>
            </a:r>
          </a:p>
          <a:p>
            <a:r>
              <a:rPr lang="nl-NL" dirty="0">
                <a:solidFill>
                  <a:srgbClr val="000000"/>
                </a:solidFill>
              </a:rPr>
              <a:t>Botbreuk of meniscusfractuur</a:t>
            </a:r>
          </a:p>
          <a:p>
            <a:r>
              <a:rPr lang="nl-NL" dirty="0">
                <a:solidFill>
                  <a:srgbClr val="000000"/>
                </a:solidFill>
              </a:rPr>
              <a:t>Overgewicht </a:t>
            </a:r>
          </a:p>
          <a:p>
            <a:r>
              <a:rPr lang="nl-NL" dirty="0">
                <a:solidFill>
                  <a:srgbClr val="000000"/>
                </a:solidFill>
              </a:rPr>
              <a:t>Zwaar lichamelijk werk</a:t>
            </a:r>
          </a:p>
          <a:p>
            <a:r>
              <a:rPr lang="nl-NL" dirty="0">
                <a:solidFill>
                  <a:srgbClr val="000000"/>
                </a:solidFill>
              </a:rPr>
              <a:t>Andere gewrichtsziekten als RA en jicht</a:t>
            </a:r>
          </a:p>
          <a:p>
            <a:r>
              <a:rPr lang="nl-NL" dirty="0">
                <a:solidFill>
                  <a:srgbClr val="000000"/>
                </a:solidFill>
              </a:rPr>
              <a:t>Er zijn meer vrouwen dan mannen die artrose hebben</a:t>
            </a:r>
          </a:p>
          <a:p>
            <a:endParaRPr lang="nl-NL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Picture 2" descr="Image result for plaatje artr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571" y="2791103"/>
            <a:ext cx="3300116" cy="269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88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Artrose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sz="3600" dirty="0"/>
              <a:t>Klachten / verschijnselen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>
                <a:solidFill>
                  <a:srgbClr val="000000"/>
                </a:solidFill>
              </a:rPr>
              <a:t>In het begin gewrichtspijn bij bewegen of belasten</a:t>
            </a:r>
          </a:p>
          <a:p>
            <a:r>
              <a:rPr lang="nl-NL" sz="2800" dirty="0">
                <a:solidFill>
                  <a:srgbClr val="000000"/>
                </a:solidFill>
              </a:rPr>
              <a:t>Later vaker gewrichtspijn (gewricht warm, dik en soms rood)</a:t>
            </a:r>
          </a:p>
          <a:p>
            <a:r>
              <a:rPr lang="nl-NL" sz="2800" dirty="0">
                <a:solidFill>
                  <a:srgbClr val="000000"/>
                </a:solidFill>
              </a:rPr>
              <a:t>Bewegingsbeperking door gewrichtspijn </a:t>
            </a:r>
          </a:p>
          <a:p>
            <a:r>
              <a:rPr lang="nl-NL" sz="2800" dirty="0">
                <a:solidFill>
                  <a:srgbClr val="000000"/>
                </a:solidFill>
              </a:rPr>
              <a:t>Startstijfheid</a:t>
            </a:r>
          </a:p>
          <a:p>
            <a:r>
              <a:rPr lang="nl-NL" sz="2800" dirty="0">
                <a:solidFill>
                  <a:srgbClr val="000000"/>
                </a:solidFill>
              </a:rPr>
              <a:t>Krakende gewrichten</a:t>
            </a:r>
          </a:p>
          <a:p>
            <a:r>
              <a:rPr lang="nl-NL" sz="2800" dirty="0">
                <a:solidFill>
                  <a:srgbClr val="000000"/>
                </a:solidFill>
              </a:rPr>
              <a:t>Instabiliteit van gewrichten</a:t>
            </a:r>
          </a:p>
          <a:p>
            <a:r>
              <a:rPr lang="nl-NL" sz="2800" dirty="0">
                <a:solidFill>
                  <a:srgbClr val="000000"/>
                </a:solidFill>
              </a:rPr>
              <a:t>Verandering van lichaamshouding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1" y="921902"/>
            <a:ext cx="2789504" cy="18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5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a1904302054a6e661286969f33520c1d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c21d1a21bff9812b2ffe0ab55a85db06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43E7-94C2-45EE-8C6F-C5A6900007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A1C3A4-5165-45A6-8CF4-122EF89D1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EDD7F-8783-40A2-AF2F-56B2218D4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439</Words>
  <Application>Microsoft Office PowerPoint</Application>
  <PresentationFormat>Diavoorstelling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Wingdings 3</vt:lpstr>
      <vt:lpstr>Integraal</vt:lpstr>
      <vt:lpstr>GZK-Path1 Les 6   Bot- en gewrichtsaandoeningen   </vt:lpstr>
      <vt:lpstr>Inhoud</vt:lpstr>
      <vt:lpstr>Aandoening in het bewegingsapparaat zorgen voor:</vt:lpstr>
      <vt:lpstr>Leerstof VVT1 H18 en H19</vt:lpstr>
      <vt:lpstr>Reumatoïde artritis (RA)</vt:lpstr>
      <vt:lpstr>Reumatoïde artritis (RA)</vt:lpstr>
      <vt:lpstr>Reumatoïde artritis (RA)</vt:lpstr>
      <vt:lpstr>Artrose</vt:lpstr>
      <vt:lpstr>Artrose</vt:lpstr>
      <vt:lpstr>Artrose</vt:lpstr>
      <vt:lpstr>Ziekte van Bechterew</vt:lpstr>
      <vt:lpstr>Ziekte van Bechterew</vt:lpstr>
      <vt:lpstr>Ziekte van Bechterew</vt:lpstr>
      <vt:lpstr>Osteoporose</vt:lpstr>
      <vt:lpstr>Osteoporose</vt:lpstr>
      <vt:lpstr>Osteoporose</vt:lpstr>
      <vt:lpstr>Amputatie</vt:lpstr>
      <vt:lpstr>Amputatie</vt:lpstr>
      <vt:lpstr>Amputatie</vt:lpstr>
      <vt:lpstr>Voor 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</dc:title>
  <dc:creator>Myream Mijnders - van Hinte</dc:creator>
  <cp:lastModifiedBy>Femke van der Wal</cp:lastModifiedBy>
  <cp:revision>23</cp:revision>
  <dcterms:modified xsi:type="dcterms:W3CDTF">2020-10-29T10:47:59Z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